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086971470" r:id="rId2"/>
    <p:sldId id="2086971495" r:id="rId3"/>
    <p:sldId id="2086971494" r:id="rId4"/>
    <p:sldId id="2086971491" r:id="rId5"/>
    <p:sldId id="2086971492" r:id="rId6"/>
    <p:sldId id="2086971493" r:id="rId7"/>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pendra Singh" initials="US" lastIdx="2" clrIdx="0">
    <p:extLst>
      <p:ext uri="{19B8F6BF-5375-455C-9EA6-DF929625EA0E}">
        <p15:presenceInfo xmlns:p15="http://schemas.microsoft.com/office/powerpoint/2012/main" userId="S::upendra.singh@puresoftware.com::ba763167-bb38-4b89-b28d-b183891d30f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646"/>
    <a:srgbClr val="0076A3"/>
    <a:srgbClr val="67B332"/>
    <a:srgbClr val="9BBB59"/>
    <a:srgbClr val="7E9632"/>
    <a:srgbClr val="C68E02"/>
    <a:srgbClr val="FFFFFF"/>
    <a:srgbClr val="4BACC6"/>
    <a:srgbClr val="C5ECFF"/>
    <a:srgbClr val="85BB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7664"/>
    <p:restoredTop sz="96327"/>
  </p:normalViewPr>
  <p:slideViewPr>
    <p:cSldViewPr snapToGrid="0">
      <p:cViewPr>
        <p:scale>
          <a:sx n="88" d="100"/>
          <a:sy n="88" d="100"/>
        </p:scale>
        <p:origin x="2200" y="904"/>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notesViewPr>
    <p:cSldViewPr snapToGrid="0">
      <p:cViewPr varScale="1">
        <p:scale>
          <a:sx n="121" d="100"/>
          <a:sy n="121" d="100"/>
        </p:scale>
        <p:origin x="1408"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Series 1</c:v>
                </c:pt>
              </c:strCache>
            </c:strRef>
          </c:tx>
          <c:spPr>
            <a:ln w="28575" cap="rnd">
              <a:solidFill>
                <a:schemeClr val="accent1"/>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76D4-664F-BAD0-6A47E0937D81}"/>
            </c:ext>
          </c:extLst>
        </c:ser>
        <c:ser>
          <c:idx val="1"/>
          <c:order val="1"/>
          <c:tx>
            <c:strRef>
              <c:f>Sheet1!$C$1</c:f>
              <c:strCache>
                <c:ptCount val="1"/>
                <c:pt idx="0">
                  <c:v>Series 2</c:v>
                </c:pt>
              </c:strCache>
            </c:strRef>
          </c:tx>
          <c:spPr>
            <a:ln w="28575" cap="rnd">
              <a:solidFill>
                <a:schemeClr val="accent2"/>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76D4-664F-BAD0-6A47E0937D81}"/>
            </c:ext>
          </c:extLst>
        </c:ser>
        <c:ser>
          <c:idx val="2"/>
          <c:order val="2"/>
          <c:tx>
            <c:strRef>
              <c:f>Sheet1!$D$1</c:f>
              <c:strCache>
                <c:ptCount val="1"/>
                <c:pt idx="0">
                  <c:v>Series 3</c:v>
                </c:pt>
              </c:strCache>
            </c:strRef>
          </c:tx>
          <c:spPr>
            <a:ln w="28575" cap="rnd">
              <a:solidFill>
                <a:schemeClr val="accent3"/>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76D4-664F-BAD0-6A47E0937D81}"/>
            </c:ext>
          </c:extLst>
        </c:ser>
        <c:dLbls>
          <c:showLegendKey val="0"/>
          <c:showVal val="0"/>
          <c:showCatName val="0"/>
          <c:showSerName val="0"/>
          <c:showPercent val="0"/>
          <c:showBubbleSize val="0"/>
        </c:dLbls>
        <c:smooth val="0"/>
        <c:axId val="1793129007"/>
        <c:axId val="1793130655"/>
      </c:lineChart>
      <c:catAx>
        <c:axId val="17931290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93130655"/>
        <c:crosses val="autoZero"/>
        <c:auto val="1"/>
        <c:lblAlgn val="ctr"/>
        <c:lblOffset val="100"/>
        <c:noMultiLvlLbl val="0"/>
      </c:catAx>
      <c:valAx>
        <c:axId val="179313065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931290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5AFD04A-EB53-E32D-2D0A-2BEFE33897CB}"/>
              </a:ext>
            </a:extLst>
          </p:cNvPr>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CAAF484-652E-C178-2E02-F698CA2934CD}"/>
              </a:ext>
            </a:extLst>
          </p:cNvPr>
          <p:cNvSpPr>
            <a:spLocks noGrp="1"/>
          </p:cNvSpPr>
          <p:nvPr>
            <p:ph type="dt" sz="quarter" idx="1"/>
          </p:nvPr>
        </p:nvSpPr>
        <p:spPr>
          <a:xfrm>
            <a:off x="6905625" y="0"/>
            <a:ext cx="5283200" cy="344488"/>
          </a:xfrm>
          <a:prstGeom prst="rect">
            <a:avLst/>
          </a:prstGeom>
        </p:spPr>
        <p:txBody>
          <a:bodyPr vert="horz" lIns="91440" tIns="45720" rIns="91440" bIns="45720" rtlCol="0"/>
          <a:lstStyle>
            <a:lvl1pPr algn="r">
              <a:defRPr sz="1200"/>
            </a:lvl1pPr>
          </a:lstStyle>
          <a:p>
            <a:fld id="{AFE02C32-6081-2D47-9583-E62A3E581F08}" type="datetimeFigureOut">
              <a:rPr lang="en-US" smtClean="0"/>
              <a:t>1/8/26</a:t>
            </a:fld>
            <a:endParaRPr lang="en-US"/>
          </a:p>
        </p:txBody>
      </p:sp>
      <p:sp>
        <p:nvSpPr>
          <p:cNvPr id="4" name="Footer Placeholder 3">
            <a:extLst>
              <a:ext uri="{FF2B5EF4-FFF2-40B4-BE49-F238E27FC236}">
                <a16:creationId xmlns:a16="http://schemas.microsoft.com/office/drawing/2014/main" id="{E6098779-32D1-45E6-849E-7BA65A1F7648}"/>
              </a:ext>
            </a:extLst>
          </p:cNvPr>
          <p:cNvSpPr>
            <a:spLocks noGrp="1"/>
          </p:cNvSpPr>
          <p:nvPr>
            <p:ph type="ftr" sz="quarter" idx="2"/>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5EC9057-B897-E8D7-9F5D-437C4566005D}"/>
              </a:ext>
            </a:extLst>
          </p:cNvPr>
          <p:cNvSpPr>
            <a:spLocks noGrp="1"/>
          </p:cNvSpPr>
          <p:nvPr>
            <p:ph type="sldNum" sz="quarter" idx="3"/>
          </p:nvPr>
        </p:nvSpPr>
        <p:spPr>
          <a:xfrm>
            <a:off x="6905625" y="6513513"/>
            <a:ext cx="5283200" cy="344487"/>
          </a:xfrm>
          <a:prstGeom prst="rect">
            <a:avLst/>
          </a:prstGeom>
        </p:spPr>
        <p:txBody>
          <a:bodyPr vert="horz" lIns="91440" tIns="45720" rIns="91440" bIns="45720" rtlCol="0" anchor="b"/>
          <a:lstStyle>
            <a:lvl1pPr algn="r">
              <a:defRPr sz="1200"/>
            </a:lvl1pPr>
          </a:lstStyle>
          <a:p>
            <a:fld id="{90F12BAA-C315-064A-83D9-5A50823EBAFE}" type="slidenum">
              <a:rPr lang="en-US" smtClean="0"/>
              <a:t>‹#›</a:t>
            </a:fld>
            <a:endParaRPr lang="en-US"/>
          </a:p>
        </p:txBody>
      </p:sp>
    </p:spTree>
    <p:extLst>
      <p:ext uri="{BB962C8B-B14F-4D97-AF65-F5344CB8AC3E}">
        <p14:creationId xmlns:p14="http://schemas.microsoft.com/office/powerpoint/2010/main" val="945619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EC5F0503-9559-A840-A65D-67173903635A}" type="datetimeFigureOut">
              <a:rPr lang="en-US" smtClean="0"/>
              <a:t>1/8/26</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3A2E0124-57AC-3241-BF82-6462C09BC6B1}" type="slidenum">
              <a:rPr lang="en-US" smtClean="0"/>
              <a:t>‹#›</a:t>
            </a:fld>
            <a:endParaRPr lang="en-US"/>
          </a:p>
        </p:txBody>
      </p:sp>
    </p:spTree>
    <p:extLst>
      <p:ext uri="{BB962C8B-B14F-4D97-AF65-F5344CB8AC3E}">
        <p14:creationId xmlns:p14="http://schemas.microsoft.com/office/powerpoint/2010/main" val="2528456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2E0124-57AC-3241-BF82-6462C09BC6B1}" type="slidenum">
              <a:rPr lang="en-US" smtClean="0"/>
              <a:t>1</a:t>
            </a:fld>
            <a:endParaRPr lang="en-US"/>
          </a:p>
        </p:txBody>
      </p:sp>
    </p:spTree>
    <p:extLst>
      <p:ext uri="{BB962C8B-B14F-4D97-AF65-F5344CB8AC3E}">
        <p14:creationId xmlns:p14="http://schemas.microsoft.com/office/powerpoint/2010/main" val="148105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2E0124-57AC-3241-BF82-6462C09BC6B1}" type="slidenum">
              <a:rPr lang="en-US" smtClean="0"/>
              <a:t>2</a:t>
            </a:fld>
            <a:endParaRPr lang="en-US"/>
          </a:p>
        </p:txBody>
      </p:sp>
    </p:spTree>
    <p:extLst>
      <p:ext uri="{BB962C8B-B14F-4D97-AF65-F5344CB8AC3E}">
        <p14:creationId xmlns:p14="http://schemas.microsoft.com/office/powerpoint/2010/main" val="116042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2E0124-57AC-3241-BF82-6462C09BC6B1}" type="slidenum">
              <a:rPr lang="en-US" smtClean="0"/>
              <a:t>3</a:t>
            </a:fld>
            <a:endParaRPr lang="en-US"/>
          </a:p>
        </p:txBody>
      </p:sp>
    </p:spTree>
    <p:extLst>
      <p:ext uri="{BB962C8B-B14F-4D97-AF65-F5344CB8AC3E}">
        <p14:creationId xmlns:p14="http://schemas.microsoft.com/office/powerpoint/2010/main" val="964408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SEPERATOR</a:t>
            </a:r>
          </a:p>
        </p:txBody>
      </p:sp>
      <p:sp>
        <p:nvSpPr>
          <p:cNvPr id="4" name="Slide Number Placeholder 3"/>
          <p:cNvSpPr>
            <a:spLocks noGrp="1"/>
          </p:cNvSpPr>
          <p:nvPr>
            <p:ph type="sldNum" sz="quarter" idx="5"/>
          </p:nvPr>
        </p:nvSpPr>
        <p:spPr/>
        <p:txBody>
          <a:bodyPr/>
          <a:lstStyle/>
          <a:p>
            <a:fld id="{3A2E0124-57AC-3241-BF82-6462C09BC6B1}" type="slidenum">
              <a:rPr lang="en-US" smtClean="0"/>
              <a:t>4</a:t>
            </a:fld>
            <a:endParaRPr lang="en-US"/>
          </a:p>
        </p:txBody>
      </p:sp>
    </p:spTree>
    <p:extLst>
      <p:ext uri="{BB962C8B-B14F-4D97-AF65-F5344CB8AC3E}">
        <p14:creationId xmlns:p14="http://schemas.microsoft.com/office/powerpoint/2010/main" val="17671245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descr="A logo with text on it&#10;&#10;Description automatically generated">
            <a:extLst>
              <a:ext uri="{FF2B5EF4-FFF2-40B4-BE49-F238E27FC236}">
                <a16:creationId xmlns:a16="http://schemas.microsoft.com/office/drawing/2014/main" id="{AB9F96B8-3576-947A-BACD-88900625D06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02038" y="109889"/>
            <a:ext cx="1451555" cy="831015"/>
          </a:xfrm>
          <a:prstGeom prst="rect">
            <a:avLst/>
          </a:prstGeom>
        </p:spPr>
      </p:pic>
      <p:grpSp>
        <p:nvGrpSpPr>
          <p:cNvPr id="7" name="object 12">
            <a:extLst>
              <a:ext uri="{FF2B5EF4-FFF2-40B4-BE49-F238E27FC236}">
                <a16:creationId xmlns:a16="http://schemas.microsoft.com/office/drawing/2014/main" id="{C6BA311F-2124-4704-875B-4136B2AB7AC1}"/>
              </a:ext>
            </a:extLst>
          </p:cNvPr>
          <p:cNvGrpSpPr/>
          <p:nvPr userDrawn="1"/>
        </p:nvGrpSpPr>
        <p:grpSpPr>
          <a:xfrm>
            <a:off x="-76" y="6808148"/>
            <a:ext cx="12192000" cy="63500"/>
            <a:chOff x="-76" y="6794500"/>
            <a:chExt cx="12192000" cy="63500"/>
          </a:xfrm>
        </p:grpSpPr>
        <p:sp>
          <p:nvSpPr>
            <p:cNvPr id="8" name="object 13">
              <a:extLst>
                <a:ext uri="{FF2B5EF4-FFF2-40B4-BE49-F238E27FC236}">
                  <a16:creationId xmlns:a16="http://schemas.microsoft.com/office/drawing/2014/main" id="{E899D74B-4EEB-4AC3-B57B-641E9399D4D6}"/>
                </a:ext>
              </a:extLst>
            </p:cNvPr>
            <p:cNvSpPr/>
            <p:nvPr/>
          </p:nvSpPr>
          <p:spPr>
            <a:xfrm>
              <a:off x="-76" y="6794500"/>
              <a:ext cx="4064000" cy="63500"/>
            </a:xfrm>
            <a:custGeom>
              <a:avLst/>
              <a:gdLst/>
              <a:ahLst/>
              <a:cxnLst/>
              <a:rect l="l" t="t" r="r" b="b"/>
              <a:pathLst>
                <a:path w="4064000" h="63500">
                  <a:moveTo>
                    <a:pt x="4063987" y="0"/>
                  </a:moveTo>
                  <a:lnTo>
                    <a:pt x="0" y="0"/>
                  </a:lnTo>
                  <a:lnTo>
                    <a:pt x="0" y="63500"/>
                  </a:lnTo>
                  <a:lnTo>
                    <a:pt x="4063987" y="63500"/>
                  </a:lnTo>
                  <a:lnTo>
                    <a:pt x="4063987" y="0"/>
                  </a:lnTo>
                  <a:close/>
                </a:path>
              </a:pathLst>
            </a:custGeom>
            <a:solidFill>
              <a:srgbClr val="D32528"/>
            </a:solidFill>
          </p:spPr>
          <p:txBody>
            <a:bodyPr wrap="square" lIns="0" tIns="0" rIns="0" bIns="0" rtlCol="0"/>
            <a:lstStyle/>
            <a:p>
              <a:endParaRPr/>
            </a:p>
          </p:txBody>
        </p:sp>
        <p:sp>
          <p:nvSpPr>
            <p:cNvPr id="9" name="object 14">
              <a:extLst>
                <a:ext uri="{FF2B5EF4-FFF2-40B4-BE49-F238E27FC236}">
                  <a16:creationId xmlns:a16="http://schemas.microsoft.com/office/drawing/2014/main" id="{B23B7F4B-C83B-490E-9939-7E4BE5A03E7B}"/>
                </a:ext>
              </a:extLst>
            </p:cNvPr>
            <p:cNvSpPr/>
            <p:nvPr/>
          </p:nvSpPr>
          <p:spPr>
            <a:xfrm>
              <a:off x="4063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28AC49"/>
            </a:solidFill>
          </p:spPr>
          <p:txBody>
            <a:bodyPr wrap="square" lIns="0" tIns="0" rIns="0" bIns="0" rtlCol="0"/>
            <a:lstStyle/>
            <a:p>
              <a:endParaRPr/>
            </a:p>
          </p:txBody>
        </p:sp>
        <p:sp>
          <p:nvSpPr>
            <p:cNvPr id="10" name="object 15">
              <a:extLst>
                <a:ext uri="{FF2B5EF4-FFF2-40B4-BE49-F238E27FC236}">
                  <a16:creationId xmlns:a16="http://schemas.microsoft.com/office/drawing/2014/main" id="{F3C7CFE3-8CD9-4E0D-A320-71B273394BCC}"/>
                </a:ext>
              </a:extLst>
            </p:cNvPr>
            <p:cNvSpPr/>
            <p:nvPr/>
          </p:nvSpPr>
          <p:spPr>
            <a:xfrm>
              <a:off x="8127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099AD6"/>
            </a:solidFill>
          </p:spPr>
          <p:txBody>
            <a:bodyPr wrap="square" lIns="0" tIns="0" rIns="0" bIns="0" rtlCol="0"/>
            <a:lstStyle/>
            <a:p>
              <a:endParaRPr/>
            </a:p>
          </p:txBody>
        </p:sp>
      </p:grpSp>
      <p:sp>
        <p:nvSpPr>
          <p:cNvPr id="6" name="Holder 3">
            <a:extLst>
              <a:ext uri="{FF2B5EF4-FFF2-40B4-BE49-F238E27FC236}">
                <a16:creationId xmlns:a16="http://schemas.microsoft.com/office/drawing/2014/main" id="{E83BC084-96DB-3F40-B4AD-1E96F7BD27DC}"/>
              </a:ext>
            </a:extLst>
          </p:cNvPr>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pPr lvl="0"/>
            <a:r>
              <a:rPr lang="en-GB"/>
              <a:t>Click to edit Master text styles</a:t>
            </a:r>
          </a:p>
        </p:txBody>
      </p:sp>
      <p:sp>
        <p:nvSpPr>
          <p:cNvPr id="11" name="Holder 4">
            <a:extLst>
              <a:ext uri="{FF2B5EF4-FFF2-40B4-BE49-F238E27FC236}">
                <a16:creationId xmlns:a16="http://schemas.microsoft.com/office/drawing/2014/main" id="{E4D8A428-38B1-1845-8915-3DF4014A5996}"/>
              </a:ext>
            </a:extLst>
          </p:cNvPr>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pPr lvl="0"/>
            <a:r>
              <a:rPr lang="en-GB"/>
              <a:t>Click to edit Master text styles</a:t>
            </a:r>
          </a:p>
        </p:txBody>
      </p:sp>
      <p:sp>
        <p:nvSpPr>
          <p:cNvPr id="12" name="Title 1">
            <a:extLst>
              <a:ext uri="{FF2B5EF4-FFF2-40B4-BE49-F238E27FC236}">
                <a16:creationId xmlns:a16="http://schemas.microsoft.com/office/drawing/2014/main" id="{E6BE66AF-0CC9-6B43-9DF6-CDC183FB556B}"/>
              </a:ext>
            </a:extLst>
          </p:cNvPr>
          <p:cNvSpPr>
            <a:spLocks noGrp="1"/>
          </p:cNvSpPr>
          <p:nvPr>
            <p:ph type="title"/>
          </p:nvPr>
        </p:nvSpPr>
        <p:spPr>
          <a:xfrm>
            <a:off x="436098" y="420601"/>
            <a:ext cx="9904690" cy="369332"/>
          </a:xfrm>
          <a:prstGeom prst="rect">
            <a:avLst/>
          </a:prstGeom>
        </p:spPr>
        <p:txBody>
          <a:bodyPr/>
          <a:lstStyle>
            <a:lvl1pPr>
              <a:defRPr sz="2400" b="1">
                <a:solidFill>
                  <a:srgbClr val="0070C0"/>
                </a:solidFill>
              </a:defRPr>
            </a:lvl1pPr>
          </a:lstStyle>
          <a:p>
            <a:r>
              <a:rPr lang="en-GB"/>
              <a:t>Click to edit Master title style</a:t>
            </a:r>
            <a:endParaRPr lang="en-IN"/>
          </a:p>
        </p:txBody>
      </p:sp>
      <p:sp>
        <p:nvSpPr>
          <p:cNvPr id="14" name="object 18">
            <a:extLst>
              <a:ext uri="{FF2B5EF4-FFF2-40B4-BE49-F238E27FC236}">
                <a16:creationId xmlns:a16="http://schemas.microsoft.com/office/drawing/2014/main" id="{DD456479-0074-0848-9155-0CB20B76BE1B}"/>
              </a:ext>
            </a:extLst>
          </p:cNvPr>
          <p:cNvSpPr/>
          <p:nvPr userDrawn="1"/>
        </p:nvSpPr>
        <p:spPr>
          <a:xfrm>
            <a:off x="1" y="1"/>
            <a:ext cx="156116" cy="1338146"/>
          </a:xfrm>
          <a:custGeom>
            <a:avLst/>
            <a:gdLst/>
            <a:ahLst/>
            <a:cxnLst/>
            <a:rect l="l" t="t" r="r" b="b"/>
            <a:pathLst>
              <a:path w="182245" h="1729105">
                <a:moveTo>
                  <a:pt x="182143" y="0"/>
                </a:moveTo>
                <a:lnTo>
                  <a:pt x="0" y="0"/>
                </a:lnTo>
                <a:lnTo>
                  <a:pt x="0" y="1728812"/>
                </a:lnTo>
                <a:lnTo>
                  <a:pt x="182143" y="1728812"/>
                </a:lnTo>
                <a:lnTo>
                  <a:pt x="182143" y="0"/>
                </a:lnTo>
                <a:close/>
              </a:path>
            </a:pathLst>
          </a:custGeom>
          <a:solidFill>
            <a:srgbClr val="0070C0"/>
          </a:solidFill>
        </p:spPr>
        <p:txBody>
          <a:bodyPr wrap="square" lIns="0" tIns="0" rIns="0" bIns="0" rtlCol="0"/>
          <a:lstStyle/>
          <a:p>
            <a:endParaRPr/>
          </a:p>
        </p:txBody>
      </p:sp>
      <p:sp>
        <p:nvSpPr>
          <p:cNvPr id="16" name="Holder 6">
            <a:extLst>
              <a:ext uri="{FF2B5EF4-FFF2-40B4-BE49-F238E27FC236}">
                <a16:creationId xmlns:a16="http://schemas.microsoft.com/office/drawing/2014/main" id="{269DB389-5172-0B43-AE5D-2EA4C6AB5926}"/>
              </a:ext>
            </a:extLst>
          </p:cNvPr>
          <p:cNvSpPr>
            <a:spLocks noGrp="1"/>
          </p:cNvSpPr>
          <p:nvPr>
            <p:ph type="sldNum" sz="quarter" idx="7"/>
          </p:nvPr>
        </p:nvSpPr>
        <p:spPr>
          <a:xfrm>
            <a:off x="4720912" y="6560540"/>
            <a:ext cx="2804160" cy="153888"/>
          </a:xfrm>
          <a:prstGeom prst="rect">
            <a:avLst/>
          </a:prstGeom>
        </p:spPr>
        <p:txBody>
          <a:bodyPr wrap="square" lIns="0" tIns="0" rIns="0" bIns="0">
            <a:spAutoFit/>
          </a:bodyPr>
          <a:lstStyle>
            <a:lvl1pPr algn="ctr">
              <a:defRPr sz="1000">
                <a:solidFill>
                  <a:schemeClr val="tx1">
                    <a:tint val="75000"/>
                  </a:schemeClr>
                </a:solidFill>
                <a:latin typeface="Arial" panose="020B0604020202020204" pitchFamily="34" charset="0"/>
                <a:cs typeface="Arial" panose="020B0604020202020204" pitchFamily="34" charset="0"/>
              </a:defRPr>
            </a:lvl1pPr>
          </a:lstStyle>
          <a:p>
            <a:fld id="{B6F15528-21DE-4FAA-801E-634DDDAF4B2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1549618C-3259-BA49-A7FA-6F02F4618372}"/>
              </a:ext>
            </a:extLst>
          </p:cNvPr>
          <p:cNvSpPr/>
          <p:nvPr userDrawn="1"/>
        </p:nvSpPr>
        <p:spPr>
          <a:xfrm>
            <a:off x="914" y="0"/>
            <a:ext cx="12191086" cy="6858000"/>
          </a:xfrm>
          <a:custGeom>
            <a:avLst/>
            <a:gdLst/>
            <a:ahLst/>
            <a:cxnLst/>
            <a:rect l="l" t="t" r="r" b="b"/>
            <a:pathLst>
              <a:path w="12188190" h="6858000">
                <a:moveTo>
                  <a:pt x="12188037" y="0"/>
                </a:moveTo>
                <a:lnTo>
                  <a:pt x="0" y="0"/>
                </a:lnTo>
                <a:lnTo>
                  <a:pt x="0" y="6858000"/>
                </a:lnTo>
                <a:lnTo>
                  <a:pt x="12188037" y="6858000"/>
                </a:lnTo>
                <a:lnTo>
                  <a:pt x="12188037" y="0"/>
                </a:lnTo>
                <a:close/>
              </a:path>
            </a:pathLst>
          </a:custGeom>
          <a:solidFill>
            <a:srgbClr val="D5E0E4"/>
          </a:solidFill>
        </p:spPr>
        <p:txBody>
          <a:bodyPr wrap="square" lIns="0" tIns="0" rIns="0" bIns="0" rtlCol="0"/>
          <a:lstStyle/>
          <a:p>
            <a:endParaRPr/>
          </a:p>
        </p:txBody>
      </p:sp>
      <p:sp>
        <p:nvSpPr>
          <p:cNvPr id="8" name="object 4">
            <a:extLst>
              <a:ext uri="{FF2B5EF4-FFF2-40B4-BE49-F238E27FC236}">
                <a16:creationId xmlns:a16="http://schemas.microsoft.com/office/drawing/2014/main" id="{D4E25860-C899-FD4B-B39B-E7D451668713}"/>
              </a:ext>
            </a:extLst>
          </p:cNvPr>
          <p:cNvSpPr/>
          <p:nvPr userDrawn="1"/>
        </p:nvSpPr>
        <p:spPr>
          <a:xfrm>
            <a:off x="914" y="0"/>
            <a:ext cx="11873865" cy="6858000"/>
          </a:xfrm>
          <a:custGeom>
            <a:avLst/>
            <a:gdLst/>
            <a:ahLst/>
            <a:cxnLst/>
            <a:rect l="l" t="t" r="r" b="b"/>
            <a:pathLst>
              <a:path w="11873865" h="6858000">
                <a:moveTo>
                  <a:pt x="11338095" y="0"/>
                </a:moveTo>
                <a:lnTo>
                  <a:pt x="0" y="0"/>
                </a:lnTo>
                <a:lnTo>
                  <a:pt x="0" y="6858000"/>
                </a:lnTo>
                <a:lnTo>
                  <a:pt x="11132947" y="6858000"/>
                </a:lnTo>
                <a:lnTo>
                  <a:pt x="11150734" y="6815483"/>
                </a:lnTo>
                <a:lnTo>
                  <a:pt x="11178985" y="6746437"/>
                </a:lnTo>
                <a:lnTo>
                  <a:pt x="11206711" y="6677123"/>
                </a:lnTo>
                <a:lnTo>
                  <a:pt x="11233911" y="6607544"/>
                </a:lnTo>
                <a:lnTo>
                  <a:pt x="11260581" y="6537702"/>
                </a:lnTo>
                <a:lnTo>
                  <a:pt x="11286721" y="6467598"/>
                </a:lnTo>
                <a:lnTo>
                  <a:pt x="11312326" y="6397237"/>
                </a:lnTo>
                <a:lnTo>
                  <a:pt x="11337395" y="6326620"/>
                </a:lnTo>
                <a:lnTo>
                  <a:pt x="11361926" y="6255749"/>
                </a:lnTo>
                <a:lnTo>
                  <a:pt x="11385915" y="6184628"/>
                </a:lnTo>
                <a:lnTo>
                  <a:pt x="11409360" y="6113258"/>
                </a:lnTo>
                <a:lnTo>
                  <a:pt x="11432259" y="6041642"/>
                </a:lnTo>
                <a:lnTo>
                  <a:pt x="11454610" y="5969783"/>
                </a:lnTo>
                <a:lnTo>
                  <a:pt x="11476409" y="5897682"/>
                </a:lnTo>
                <a:lnTo>
                  <a:pt x="11497655" y="5825343"/>
                </a:lnTo>
                <a:lnTo>
                  <a:pt x="11518345" y="5752768"/>
                </a:lnTo>
                <a:lnTo>
                  <a:pt x="11538476" y="5679960"/>
                </a:lnTo>
                <a:lnTo>
                  <a:pt x="11558047" y="5606920"/>
                </a:lnTo>
                <a:lnTo>
                  <a:pt x="11577054" y="5533651"/>
                </a:lnTo>
                <a:lnTo>
                  <a:pt x="11595495" y="5460156"/>
                </a:lnTo>
                <a:lnTo>
                  <a:pt x="11613368" y="5386437"/>
                </a:lnTo>
                <a:lnTo>
                  <a:pt x="11630670" y="5312497"/>
                </a:lnTo>
                <a:lnTo>
                  <a:pt x="11647398" y="5238338"/>
                </a:lnTo>
                <a:lnTo>
                  <a:pt x="11663551" y="5163963"/>
                </a:lnTo>
                <a:lnTo>
                  <a:pt x="11679126" y="5089374"/>
                </a:lnTo>
                <a:lnTo>
                  <a:pt x="11694120" y="5014573"/>
                </a:lnTo>
                <a:lnTo>
                  <a:pt x="11708531" y="4939563"/>
                </a:lnTo>
                <a:lnTo>
                  <a:pt x="11722357" y="4864346"/>
                </a:lnTo>
                <a:lnTo>
                  <a:pt x="11735595" y="4788926"/>
                </a:lnTo>
                <a:lnTo>
                  <a:pt x="11748242" y="4713304"/>
                </a:lnTo>
                <a:lnTo>
                  <a:pt x="11760296" y="4637482"/>
                </a:lnTo>
                <a:lnTo>
                  <a:pt x="11771754" y="4561464"/>
                </a:lnTo>
                <a:lnTo>
                  <a:pt x="11782615" y="4485252"/>
                </a:lnTo>
                <a:lnTo>
                  <a:pt x="11792876" y="4408847"/>
                </a:lnTo>
                <a:lnTo>
                  <a:pt x="11802534" y="4332254"/>
                </a:lnTo>
                <a:lnTo>
                  <a:pt x="11811586" y="4255473"/>
                </a:lnTo>
                <a:lnTo>
                  <a:pt x="11820031" y="4178508"/>
                </a:lnTo>
                <a:lnTo>
                  <a:pt x="11827865" y="4101361"/>
                </a:lnTo>
                <a:lnTo>
                  <a:pt x="11835087" y="4024035"/>
                </a:lnTo>
                <a:lnTo>
                  <a:pt x="11841694" y="3946531"/>
                </a:lnTo>
                <a:lnTo>
                  <a:pt x="11847684" y="3868853"/>
                </a:lnTo>
                <a:lnTo>
                  <a:pt x="11853053" y="3791003"/>
                </a:lnTo>
                <a:lnTo>
                  <a:pt x="11857800" y="3712983"/>
                </a:lnTo>
                <a:lnTo>
                  <a:pt x="11861922" y="3634796"/>
                </a:lnTo>
                <a:lnTo>
                  <a:pt x="11865416" y="3556444"/>
                </a:lnTo>
                <a:lnTo>
                  <a:pt x="11868281" y="3477930"/>
                </a:lnTo>
                <a:lnTo>
                  <a:pt x="11870513" y="3399256"/>
                </a:lnTo>
                <a:lnTo>
                  <a:pt x="11872111" y="3320424"/>
                </a:lnTo>
                <a:lnTo>
                  <a:pt x="11873071" y="3241438"/>
                </a:lnTo>
                <a:lnTo>
                  <a:pt x="11873392" y="3162300"/>
                </a:lnTo>
                <a:lnTo>
                  <a:pt x="11873071" y="3083161"/>
                </a:lnTo>
                <a:lnTo>
                  <a:pt x="11872111" y="3004175"/>
                </a:lnTo>
                <a:lnTo>
                  <a:pt x="11870513" y="2925343"/>
                </a:lnTo>
                <a:lnTo>
                  <a:pt x="11868281" y="2846669"/>
                </a:lnTo>
                <a:lnTo>
                  <a:pt x="11865416" y="2768155"/>
                </a:lnTo>
                <a:lnTo>
                  <a:pt x="11861922" y="2689803"/>
                </a:lnTo>
                <a:lnTo>
                  <a:pt x="11857800" y="2611616"/>
                </a:lnTo>
                <a:lnTo>
                  <a:pt x="11853053" y="2533596"/>
                </a:lnTo>
                <a:lnTo>
                  <a:pt x="11847684" y="2455746"/>
                </a:lnTo>
                <a:lnTo>
                  <a:pt x="11841694" y="2378068"/>
                </a:lnTo>
                <a:lnTo>
                  <a:pt x="11835087" y="2300564"/>
                </a:lnTo>
                <a:lnTo>
                  <a:pt x="11827865" y="2223238"/>
                </a:lnTo>
                <a:lnTo>
                  <a:pt x="11820031" y="2146091"/>
                </a:lnTo>
                <a:lnTo>
                  <a:pt x="11811586" y="2069126"/>
                </a:lnTo>
                <a:lnTo>
                  <a:pt x="11802534" y="1992345"/>
                </a:lnTo>
                <a:lnTo>
                  <a:pt x="11792876" y="1915752"/>
                </a:lnTo>
                <a:lnTo>
                  <a:pt x="11782615" y="1839347"/>
                </a:lnTo>
                <a:lnTo>
                  <a:pt x="11771754" y="1763135"/>
                </a:lnTo>
                <a:lnTo>
                  <a:pt x="11760296" y="1687117"/>
                </a:lnTo>
                <a:lnTo>
                  <a:pt x="11748242" y="1611295"/>
                </a:lnTo>
                <a:lnTo>
                  <a:pt x="11735595" y="1535673"/>
                </a:lnTo>
                <a:lnTo>
                  <a:pt x="11722357" y="1460253"/>
                </a:lnTo>
                <a:lnTo>
                  <a:pt x="11708531" y="1385036"/>
                </a:lnTo>
                <a:lnTo>
                  <a:pt x="11694120" y="1310026"/>
                </a:lnTo>
                <a:lnTo>
                  <a:pt x="11679126" y="1235225"/>
                </a:lnTo>
                <a:lnTo>
                  <a:pt x="11663551" y="1160636"/>
                </a:lnTo>
                <a:lnTo>
                  <a:pt x="11647398" y="1086261"/>
                </a:lnTo>
                <a:lnTo>
                  <a:pt x="11630670" y="1012102"/>
                </a:lnTo>
                <a:lnTo>
                  <a:pt x="11613368" y="938162"/>
                </a:lnTo>
                <a:lnTo>
                  <a:pt x="11595495" y="864443"/>
                </a:lnTo>
                <a:lnTo>
                  <a:pt x="11577054" y="790948"/>
                </a:lnTo>
                <a:lnTo>
                  <a:pt x="11558047" y="717679"/>
                </a:lnTo>
                <a:lnTo>
                  <a:pt x="11538476" y="644639"/>
                </a:lnTo>
                <a:lnTo>
                  <a:pt x="11518345" y="571831"/>
                </a:lnTo>
                <a:lnTo>
                  <a:pt x="11497655" y="499256"/>
                </a:lnTo>
                <a:lnTo>
                  <a:pt x="11476409" y="426917"/>
                </a:lnTo>
                <a:lnTo>
                  <a:pt x="11454610" y="354816"/>
                </a:lnTo>
                <a:lnTo>
                  <a:pt x="11432259" y="282957"/>
                </a:lnTo>
                <a:lnTo>
                  <a:pt x="11409360" y="211341"/>
                </a:lnTo>
                <a:lnTo>
                  <a:pt x="11385915" y="139971"/>
                </a:lnTo>
                <a:lnTo>
                  <a:pt x="11361926" y="68850"/>
                </a:lnTo>
                <a:lnTo>
                  <a:pt x="11338095" y="0"/>
                </a:lnTo>
                <a:close/>
              </a:path>
            </a:pathLst>
          </a:custGeom>
          <a:solidFill>
            <a:srgbClr val="DFE9EB"/>
          </a:solidFill>
        </p:spPr>
        <p:txBody>
          <a:bodyPr wrap="square" lIns="0" tIns="0" rIns="0" bIns="0" rtlCol="0"/>
          <a:lstStyle/>
          <a:p>
            <a:endParaRPr/>
          </a:p>
        </p:txBody>
      </p:sp>
      <p:sp>
        <p:nvSpPr>
          <p:cNvPr id="9" name="object 5">
            <a:extLst>
              <a:ext uri="{FF2B5EF4-FFF2-40B4-BE49-F238E27FC236}">
                <a16:creationId xmlns:a16="http://schemas.microsoft.com/office/drawing/2014/main" id="{FA043CF1-0BD1-9D44-B8D7-E1321E8D0195}"/>
              </a:ext>
            </a:extLst>
          </p:cNvPr>
          <p:cNvSpPr/>
          <p:nvPr userDrawn="1"/>
        </p:nvSpPr>
        <p:spPr>
          <a:xfrm>
            <a:off x="914" y="0"/>
            <a:ext cx="10081895" cy="6858000"/>
          </a:xfrm>
          <a:custGeom>
            <a:avLst/>
            <a:gdLst/>
            <a:ahLst/>
            <a:cxnLst/>
            <a:rect l="l" t="t" r="r" b="b"/>
            <a:pathLst>
              <a:path w="10081895" h="6858000">
                <a:moveTo>
                  <a:pt x="9411032" y="0"/>
                </a:moveTo>
                <a:lnTo>
                  <a:pt x="0" y="0"/>
                </a:lnTo>
                <a:lnTo>
                  <a:pt x="0" y="6858000"/>
                </a:lnTo>
                <a:lnTo>
                  <a:pt x="9148061" y="6858000"/>
                </a:lnTo>
                <a:lnTo>
                  <a:pt x="9158068" y="6839578"/>
                </a:lnTo>
                <a:lnTo>
                  <a:pt x="9186379" y="6786485"/>
                </a:lnTo>
                <a:lnTo>
                  <a:pt x="9214289" y="6733148"/>
                </a:lnTo>
                <a:lnTo>
                  <a:pt x="9241798" y="6679570"/>
                </a:lnTo>
                <a:lnTo>
                  <a:pt x="9268903" y="6625751"/>
                </a:lnTo>
                <a:lnTo>
                  <a:pt x="9295602" y="6571695"/>
                </a:lnTo>
                <a:lnTo>
                  <a:pt x="9321893" y="6517402"/>
                </a:lnTo>
                <a:lnTo>
                  <a:pt x="9347775" y="6462876"/>
                </a:lnTo>
                <a:lnTo>
                  <a:pt x="9373244" y="6408118"/>
                </a:lnTo>
                <a:lnTo>
                  <a:pt x="9398300" y="6353130"/>
                </a:lnTo>
                <a:lnTo>
                  <a:pt x="9422940" y="6297914"/>
                </a:lnTo>
                <a:lnTo>
                  <a:pt x="9447162" y="6242473"/>
                </a:lnTo>
                <a:lnTo>
                  <a:pt x="9470964" y="6186807"/>
                </a:lnTo>
                <a:lnTo>
                  <a:pt x="9494344" y="6130920"/>
                </a:lnTo>
                <a:lnTo>
                  <a:pt x="9517301" y="6074813"/>
                </a:lnTo>
                <a:lnTo>
                  <a:pt x="9539832" y="6018488"/>
                </a:lnTo>
                <a:lnTo>
                  <a:pt x="9561934" y="5961947"/>
                </a:lnTo>
                <a:lnTo>
                  <a:pt x="9583607" y="5905192"/>
                </a:lnTo>
                <a:lnTo>
                  <a:pt x="9604849" y="5848225"/>
                </a:lnTo>
                <a:lnTo>
                  <a:pt x="9625656" y="5791049"/>
                </a:lnTo>
                <a:lnTo>
                  <a:pt x="9646027" y="5733664"/>
                </a:lnTo>
                <a:lnTo>
                  <a:pt x="9665961" y="5676074"/>
                </a:lnTo>
                <a:lnTo>
                  <a:pt x="9685455" y="5618280"/>
                </a:lnTo>
                <a:lnTo>
                  <a:pt x="9704507" y="5560284"/>
                </a:lnTo>
                <a:lnTo>
                  <a:pt x="9723115" y="5502088"/>
                </a:lnTo>
                <a:lnTo>
                  <a:pt x="9741277" y="5443694"/>
                </a:lnTo>
                <a:lnTo>
                  <a:pt x="9758992" y="5385104"/>
                </a:lnTo>
                <a:lnTo>
                  <a:pt x="9776256" y="5326321"/>
                </a:lnTo>
                <a:lnTo>
                  <a:pt x="9793069" y="5267346"/>
                </a:lnTo>
                <a:lnTo>
                  <a:pt x="9809428" y="5208180"/>
                </a:lnTo>
                <a:lnTo>
                  <a:pt x="9825331" y="5148827"/>
                </a:lnTo>
                <a:lnTo>
                  <a:pt x="9840776" y="5089288"/>
                </a:lnTo>
                <a:lnTo>
                  <a:pt x="9855762" y="5029565"/>
                </a:lnTo>
                <a:lnTo>
                  <a:pt x="9870285" y="4969661"/>
                </a:lnTo>
                <a:lnTo>
                  <a:pt x="9884345" y="4909576"/>
                </a:lnTo>
                <a:lnTo>
                  <a:pt x="9897939" y="4849314"/>
                </a:lnTo>
                <a:lnTo>
                  <a:pt x="9911065" y="4788875"/>
                </a:lnTo>
                <a:lnTo>
                  <a:pt x="9923722" y="4728263"/>
                </a:lnTo>
                <a:lnTo>
                  <a:pt x="9935906" y="4667479"/>
                </a:lnTo>
                <a:lnTo>
                  <a:pt x="9947617" y="4606525"/>
                </a:lnTo>
                <a:lnTo>
                  <a:pt x="9958852" y="4545403"/>
                </a:lnTo>
                <a:lnTo>
                  <a:pt x="9969609" y="4484116"/>
                </a:lnTo>
                <a:lnTo>
                  <a:pt x="9979886" y="4422664"/>
                </a:lnTo>
                <a:lnTo>
                  <a:pt x="9989681" y="4361051"/>
                </a:lnTo>
                <a:lnTo>
                  <a:pt x="9998992" y="4299277"/>
                </a:lnTo>
                <a:lnTo>
                  <a:pt x="10007818" y="4237346"/>
                </a:lnTo>
                <a:lnTo>
                  <a:pt x="10016156" y="4175259"/>
                </a:lnTo>
                <a:lnTo>
                  <a:pt x="10024004" y="4113018"/>
                </a:lnTo>
                <a:lnTo>
                  <a:pt x="10031360" y="4050626"/>
                </a:lnTo>
                <a:lnTo>
                  <a:pt x="10038222" y="3988083"/>
                </a:lnTo>
                <a:lnTo>
                  <a:pt x="10044589" y="3925392"/>
                </a:lnTo>
                <a:lnTo>
                  <a:pt x="10050458" y="3862556"/>
                </a:lnTo>
                <a:lnTo>
                  <a:pt x="10055826" y="3799576"/>
                </a:lnTo>
                <a:lnTo>
                  <a:pt x="10060693" y="3736453"/>
                </a:lnTo>
                <a:lnTo>
                  <a:pt x="10065057" y="3673191"/>
                </a:lnTo>
                <a:lnTo>
                  <a:pt x="10068914" y="3609791"/>
                </a:lnTo>
                <a:lnTo>
                  <a:pt x="10072264" y="3546256"/>
                </a:lnTo>
                <a:lnTo>
                  <a:pt x="10075103" y="3482586"/>
                </a:lnTo>
                <a:lnTo>
                  <a:pt x="10077431" y="3418784"/>
                </a:lnTo>
                <a:lnTo>
                  <a:pt x="10079245" y="3354853"/>
                </a:lnTo>
                <a:lnTo>
                  <a:pt x="10080543" y="3290794"/>
                </a:lnTo>
                <a:lnTo>
                  <a:pt x="10081324" y="3226609"/>
                </a:lnTo>
                <a:lnTo>
                  <a:pt x="10081584" y="3162300"/>
                </a:lnTo>
                <a:lnTo>
                  <a:pt x="10081324" y="3097990"/>
                </a:lnTo>
                <a:lnTo>
                  <a:pt x="10080543" y="3033805"/>
                </a:lnTo>
                <a:lnTo>
                  <a:pt x="10079245" y="2969746"/>
                </a:lnTo>
                <a:lnTo>
                  <a:pt x="10077431" y="2905815"/>
                </a:lnTo>
                <a:lnTo>
                  <a:pt x="10075103" y="2842013"/>
                </a:lnTo>
                <a:lnTo>
                  <a:pt x="10072264" y="2778343"/>
                </a:lnTo>
                <a:lnTo>
                  <a:pt x="10068914" y="2714808"/>
                </a:lnTo>
                <a:lnTo>
                  <a:pt x="10065057" y="2651408"/>
                </a:lnTo>
                <a:lnTo>
                  <a:pt x="10060693" y="2588146"/>
                </a:lnTo>
                <a:lnTo>
                  <a:pt x="10055826" y="2525023"/>
                </a:lnTo>
                <a:lnTo>
                  <a:pt x="10050458" y="2462043"/>
                </a:lnTo>
                <a:lnTo>
                  <a:pt x="10044589" y="2399207"/>
                </a:lnTo>
                <a:lnTo>
                  <a:pt x="10038222" y="2336516"/>
                </a:lnTo>
                <a:lnTo>
                  <a:pt x="10031360" y="2273973"/>
                </a:lnTo>
                <a:lnTo>
                  <a:pt x="10024004" y="2211581"/>
                </a:lnTo>
                <a:lnTo>
                  <a:pt x="10016156" y="2149340"/>
                </a:lnTo>
                <a:lnTo>
                  <a:pt x="10007818" y="2087253"/>
                </a:lnTo>
                <a:lnTo>
                  <a:pt x="9998992" y="2025322"/>
                </a:lnTo>
                <a:lnTo>
                  <a:pt x="9989681" y="1963548"/>
                </a:lnTo>
                <a:lnTo>
                  <a:pt x="9979886" y="1901935"/>
                </a:lnTo>
                <a:lnTo>
                  <a:pt x="9969609" y="1840483"/>
                </a:lnTo>
                <a:lnTo>
                  <a:pt x="9958852" y="1779196"/>
                </a:lnTo>
                <a:lnTo>
                  <a:pt x="9947617" y="1718074"/>
                </a:lnTo>
                <a:lnTo>
                  <a:pt x="9935906" y="1657120"/>
                </a:lnTo>
                <a:lnTo>
                  <a:pt x="9923722" y="1596336"/>
                </a:lnTo>
                <a:lnTo>
                  <a:pt x="9911065" y="1535724"/>
                </a:lnTo>
                <a:lnTo>
                  <a:pt x="9897939" y="1475285"/>
                </a:lnTo>
                <a:lnTo>
                  <a:pt x="9884345" y="1415023"/>
                </a:lnTo>
                <a:lnTo>
                  <a:pt x="9870285" y="1354938"/>
                </a:lnTo>
                <a:lnTo>
                  <a:pt x="9855762" y="1295034"/>
                </a:lnTo>
                <a:lnTo>
                  <a:pt x="9840776" y="1235311"/>
                </a:lnTo>
                <a:lnTo>
                  <a:pt x="9825331" y="1175772"/>
                </a:lnTo>
                <a:lnTo>
                  <a:pt x="9809428" y="1116419"/>
                </a:lnTo>
                <a:lnTo>
                  <a:pt x="9793069" y="1057253"/>
                </a:lnTo>
                <a:lnTo>
                  <a:pt x="9776256" y="998278"/>
                </a:lnTo>
                <a:lnTo>
                  <a:pt x="9758992" y="939495"/>
                </a:lnTo>
                <a:lnTo>
                  <a:pt x="9741277" y="880905"/>
                </a:lnTo>
                <a:lnTo>
                  <a:pt x="9723115" y="822511"/>
                </a:lnTo>
                <a:lnTo>
                  <a:pt x="9704507" y="764315"/>
                </a:lnTo>
                <a:lnTo>
                  <a:pt x="9685455" y="706319"/>
                </a:lnTo>
                <a:lnTo>
                  <a:pt x="9665961" y="648525"/>
                </a:lnTo>
                <a:lnTo>
                  <a:pt x="9646027" y="590935"/>
                </a:lnTo>
                <a:lnTo>
                  <a:pt x="9625656" y="533550"/>
                </a:lnTo>
                <a:lnTo>
                  <a:pt x="9604849" y="476374"/>
                </a:lnTo>
                <a:lnTo>
                  <a:pt x="9583607" y="419407"/>
                </a:lnTo>
                <a:lnTo>
                  <a:pt x="9561934" y="362652"/>
                </a:lnTo>
                <a:lnTo>
                  <a:pt x="9539832" y="306111"/>
                </a:lnTo>
                <a:lnTo>
                  <a:pt x="9517301" y="249786"/>
                </a:lnTo>
                <a:lnTo>
                  <a:pt x="9494344" y="193679"/>
                </a:lnTo>
                <a:lnTo>
                  <a:pt x="9470964" y="137792"/>
                </a:lnTo>
                <a:lnTo>
                  <a:pt x="9447162" y="82126"/>
                </a:lnTo>
                <a:lnTo>
                  <a:pt x="9422940" y="26685"/>
                </a:lnTo>
                <a:lnTo>
                  <a:pt x="9411032" y="0"/>
                </a:lnTo>
                <a:close/>
              </a:path>
            </a:pathLst>
          </a:custGeom>
          <a:solidFill>
            <a:srgbClr val="EBEFF1"/>
          </a:solidFill>
        </p:spPr>
        <p:txBody>
          <a:bodyPr wrap="square" lIns="0" tIns="0" rIns="0" bIns="0" rtlCol="0"/>
          <a:lstStyle/>
          <a:p>
            <a:endParaRPr/>
          </a:p>
        </p:txBody>
      </p:sp>
      <p:sp>
        <p:nvSpPr>
          <p:cNvPr id="10" name="object 6">
            <a:extLst>
              <a:ext uri="{FF2B5EF4-FFF2-40B4-BE49-F238E27FC236}">
                <a16:creationId xmlns:a16="http://schemas.microsoft.com/office/drawing/2014/main" id="{1BD10ACB-72D5-6C46-A791-F9ADE24731E4}"/>
              </a:ext>
            </a:extLst>
          </p:cNvPr>
          <p:cNvSpPr/>
          <p:nvPr userDrawn="1"/>
        </p:nvSpPr>
        <p:spPr>
          <a:xfrm>
            <a:off x="914" y="0"/>
            <a:ext cx="8289925" cy="6858000"/>
          </a:xfrm>
          <a:custGeom>
            <a:avLst/>
            <a:gdLst/>
            <a:ahLst/>
            <a:cxnLst/>
            <a:rect l="l" t="t" r="r" b="b"/>
            <a:pathLst>
              <a:path w="8289925" h="6858000">
                <a:moveTo>
                  <a:pt x="7385847" y="0"/>
                </a:moveTo>
                <a:lnTo>
                  <a:pt x="0" y="0"/>
                </a:lnTo>
                <a:lnTo>
                  <a:pt x="0" y="6858000"/>
                </a:lnTo>
                <a:lnTo>
                  <a:pt x="7010898" y="6858000"/>
                </a:lnTo>
                <a:lnTo>
                  <a:pt x="7025303" y="6839705"/>
                </a:lnTo>
                <a:lnTo>
                  <a:pt x="7053464" y="6803372"/>
                </a:lnTo>
                <a:lnTo>
                  <a:pt x="7081351" y="6766818"/>
                </a:lnTo>
                <a:lnTo>
                  <a:pt x="7108963" y="6730044"/>
                </a:lnTo>
                <a:lnTo>
                  <a:pt x="7136298" y="6693052"/>
                </a:lnTo>
                <a:lnTo>
                  <a:pt x="7163354" y="6655843"/>
                </a:lnTo>
                <a:lnTo>
                  <a:pt x="7190130" y="6618418"/>
                </a:lnTo>
                <a:lnTo>
                  <a:pt x="7216625" y="6580780"/>
                </a:lnTo>
                <a:lnTo>
                  <a:pt x="7242837" y="6542929"/>
                </a:lnTo>
                <a:lnTo>
                  <a:pt x="7268765" y="6504868"/>
                </a:lnTo>
                <a:lnTo>
                  <a:pt x="7294406" y="6466597"/>
                </a:lnTo>
                <a:lnTo>
                  <a:pt x="7319760" y="6428119"/>
                </a:lnTo>
                <a:lnTo>
                  <a:pt x="7344824" y="6389435"/>
                </a:lnTo>
                <a:lnTo>
                  <a:pt x="7369598" y="6350546"/>
                </a:lnTo>
                <a:lnTo>
                  <a:pt x="7394079" y="6311454"/>
                </a:lnTo>
                <a:lnTo>
                  <a:pt x="7418267" y="6272161"/>
                </a:lnTo>
                <a:lnTo>
                  <a:pt x="7442160" y="6232668"/>
                </a:lnTo>
                <a:lnTo>
                  <a:pt x="7465755" y="6192976"/>
                </a:lnTo>
                <a:lnTo>
                  <a:pt x="7489052" y="6153088"/>
                </a:lnTo>
                <a:lnTo>
                  <a:pt x="7512049" y="6113004"/>
                </a:lnTo>
                <a:lnTo>
                  <a:pt x="7534745" y="6072726"/>
                </a:lnTo>
                <a:lnTo>
                  <a:pt x="7557138" y="6032257"/>
                </a:lnTo>
                <a:lnTo>
                  <a:pt x="7579226" y="5991596"/>
                </a:lnTo>
                <a:lnTo>
                  <a:pt x="7601008" y="5950746"/>
                </a:lnTo>
                <a:lnTo>
                  <a:pt x="7622482" y="5909709"/>
                </a:lnTo>
                <a:lnTo>
                  <a:pt x="7643647" y="5868486"/>
                </a:lnTo>
                <a:lnTo>
                  <a:pt x="7664502" y="5827078"/>
                </a:lnTo>
                <a:lnTo>
                  <a:pt x="7685044" y="5785487"/>
                </a:lnTo>
                <a:lnTo>
                  <a:pt x="7705273" y="5743714"/>
                </a:lnTo>
                <a:lnTo>
                  <a:pt x="7725186" y="5701762"/>
                </a:lnTo>
                <a:lnTo>
                  <a:pt x="7744782" y="5659631"/>
                </a:lnTo>
                <a:lnTo>
                  <a:pt x="7764060" y="5617324"/>
                </a:lnTo>
                <a:lnTo>
                  <a:pt x="7783018" y="5574841"/>
                </a:lnTo>
                <a:lnTo>
                  <a:pt x="7801654" y="5532184"/>
                </a:lnTo>
                <a:lnTo>
                  <a:pt x="7819967" y="5489355"/>
                </a:lnTo>
                <a:lnTo>
                  <a:pt x="7837956" y="5446355"/>
                </a:lnTo>
                <a:lnTo>
                  <a:pt x="7855619" y="5403187"/>
                </a:lnTo>
                <a:lnTo>
                  <a:pt x="7872954" y="5359850"/>
                </a:lnTo>
                <a:lnTo>
                  <a:pt x="7889960" y="5316347"/>
                </a:lnTo>
                <a:lnTo>
                  <a:pt x="7906635" y="5272680"/>
                </a:lnTo>
                <a:lnTo>
                  <a:pt x="7922978" y="5228850"/>
                </a:lnTo>
                <a:lnTo>
                  <a:pt x="7938987" y="5184859"/>
                </a:lnTo>
                <a:lnTo>
                  <a:pt x="7954661" y="5140707"/>
                </a:lnTo>
                <a:lnTo>
                  <a:pt x="7969998" y="5096397"/>
                </a:lnTo>
                <a:lnTo>
                  <a:pt x="7984996" y="5051930"/>
                </a:lnTo>
                <a:lnTo>
                  <a:pt x="7999655" y="5007308"/>
                </a:lnTo>
                <a:lnTo>
                  <a:pt x="8013972" y="4962533"/>
                </a:lnTo>
                <a:lnTo>
                  <a:pt x="8027946" y="4917604"/>
                </a:lnTo>
                <a:lnTo>
                  <a:pt x="8041576" y="4872526"/>
                </a:lnTo>
                <a:lnTo>
                  <a:pt x="8054859" y="4827298"/>
                </a:lnTo>
                <a:lnTo>
                  <a:pt x="8067795" y="4781922"/>
                </a:lnTo>
                <a:lnTo>
                  <a:pt x="8080381" y="4736400"/>
                </a:lnTo>
                <a:lnTo>
                  <a:pt x="8092617" y="4690734"/>
                </a:lnTo>
                <a:lnTo>
                  <a:pt x="8104501" y="4644925"/>
                </a:lnTo>
                <a:lnTo>
                  <a:pt x="8116031" y="4598974"/>
                </a:lnTo>
                <a:lnTo>
                  <a:pt x="8127205" y="4552883"/>
                </a:lnTo>
                <a:lnTo>
                  <a:pt x="8138023" y="4506654"/>
                </a:lnTo>
                <a:lnTo>
                  <a:pt x="8148482" y="4460288"/>
                </a:lnTo>
                <a:lnTo>
                  <a:pt x="8158581" y="4413787"/>
                </a:lnTo>
                <a:lnTo>
                  <a:pt x="8168319" y="4367152"/>
                </a:lnTo>
                <a:lnTo>
                  <a:pt x="8177693" y="4320385"/>
                </a:lnTo>
                <a:lnTo>
                  <a:pt x="8186704" y="4273487"/>
                </a:lnTo>
                <a:lnTo>
                  <a:pt x="8195348" y="4226460"/>
                </a:lnTo>
                <a:lnTo>
                  <a:pt x="8203624" y="4179305"/>
                </a:lnTo>
                <a:lnTo>
                  <a:pt x="8211531" y="4132024"/>
                </a:lnTo>
                <a:lnTo>
                  <a:pt x="8219068" y="4084619"/>
                </a:lnTo>
                <a:lnTo>
                  <a:pt x="8226232" y="4037091"/>
                </a:lnTo>
                <a:lnTo>
                  <a:pt x="8233023" y="3989441"/>
                </a:lnTo>
                <a:lnTo>
                  <a:pt x="8239438" y="3941671"/>
                </a:lnTo>
                <a:lnTo>
                  <a:pt x="8245476" y="3893783"/>
                </a:lnTo>
                <a:lnTo>
                  <a:pt x="8251136" y="3845778"/>
                </a:lnTo>
                <a:lnTo>
                  <a:pt x="8256416" y="3797658"/>
                </a:lnTo>
                <a:lnTo>
                  <a:pt x="8261314" y="3749423"/>
                </a:lnTo>
                <a:lnTo>
                  <a:pt x="8265829" y="3701077"/>
                </a:lnTo>
                <a:lnTo>
                  <a:pt x="8269960" y="3652620"/>
                </a:lnTo>
                <a:lnTo>
                  <a:pt x="8273705" y="3604054"/>
                </a:lnTo>
                <a:lnTo>
                  <a:pt x="8277062" y="3555380"/>
                </a:lnTo>
                <a:lnTo>
                  <a:pt x="8280030" y="3506600"/>
                </a:lnTo>
                <a:lnTo>
                  <a:pt x="8282607" y="3457716"/>
                </a:lnTo>
                <a:lnTo>
                  <a:pt x="8284792" y="3408728"/>
                </a:lnTo>
                <a:lnTo>
                  <a:pt x="8286583" y="3359639"/>
                </a:lnTo>
                <a:lnTo>
                  <a:pt x="8287978" y="3310450"/>
                </a:lnTo>
                <a:lnTo>
                  <a:pt x="8288977" y="3261163"/>
                </a:lnTo>
                <a:lnTo>
                  <a:pt x="8289578" y="3211779"/>
                </a:lnTo>
                <a:lnTo>
                  <a:pt x="8289778" y="3162300"/>
                </a:lnTo>
                <a:lnTo>
                  <a:pt x="8289578" y="3112820"/>
                </a:lnTo>
                <a:lnTo>
                  <a:pt x="8288977" y="3063436"/>
                </a:lnTo>
                <a:lnTo>
                  <a:pt x="8287978" y="3014149"/>
                </a:lnTo>
                <a:lnTo>
                  <a:pt x="8286583" y="2964960"/>
                </a:lnTo>
                <a:lnTo>
                  <a:pt x="8284792" y="2915871"/>
                </a:lnTo>
                <a:lnTo>
                  <a:pt x="8282607" y="2866883"/>
                </a:lnTo>
                <a:lnTo>
                  <a:pt x="8280030" y="2817999"/>
                </a:lnTo>
                <a:lnTo>
                  <a:pt x="8277062" y="2769219"/>
                </a:lnTo>
                <a:lnTo>
                  <a:pt x="8273705" y="2720545"/>
                </a:lnTo>
                <a:lnTo>
                  <a:pt x="8269960" y="2671979"/>
                </a:lnTo>
                <a:lnTo>
                  <a:pt x="8265829" y="2623522"/>
                </a:lnTo>
                <a:lnTo>
                  <a:pt x="8261314" y="2575176"/>
                </a:lnTo>
                <a:lnTo>
                  <a:pt x="8256416" y="2526941"/>
                </a:lnTo>
                <a:lnTo>
                  <a:pt x="8251136" y="2478821"/>
                </a:lnTo>
                <a:lnTo>
                  <a:pt x="8245476" y="2430816"/>
                </a:lnTo>
                <a:lnTo>
                  <a:pt x="8239438" y="2382928"/>
                </a:lnTo>
                <a:lnTo>
                  <a:pt x="8233023" y="2335158"/>
                </a:lnTo>
                <a:lnTo>
                  <a:pt x="8226232" y="2287508"/>
                </a:lnTo>
                <a:lnTo>
                  <a:pt x="8219068" y="2239980"/>
                </a:lnTo>
                <a:lnTo>
                  <a:pt x="8211531" y="2192575"/>
                </a:lnTo>
                <a:lnTo>
                  <a:pt x="8203624" y="2145294"/>
                </a:lnTo>
                <a:lnTo>
                  <a:pt x="8195348" y="2098139"/>
                </a:lnTo>
                <a:lnTo>
                  <a:pt x="8186704" y="2051112"/>
                </a:lnTo>
                <a:lnTo>
                  <a:pt x="8177693" y="2004214"/>
                </a:lnTo>
                <a:lnTo>
                  <a:pt x="8168319" y="1957447"/>
                </a:lnTo>
                <a:lnTo>
                  <a:pt x="8158581" y="1910812"/>
                </a:lnTo>
                <a:lnTo>
                  <a:pt x="8148482" y="1864311"/>
                </a:lnTo>
                <a:lnTo>
                  <a:pt x="8138023" y="1817945"/>
                </a:lnTo>
                <a:lnTo>
                  <a:pt x="8127205" y="1771716"/>
                </a:lnTo>
                <a:lnTo>
                  <a:pt x="8116031" y="1725625"/>
                </a:lnTo>
                <a:lnTo>
                  <a:pt x="8104501" y="1679674"/>
                </a:lnTo>
                <a:lnTo>
                  <a:pt x="8092617" y="1633865"/>
                </a:lnTo>
                <a:lnTo>
                  <a:pt x="8080381" y="1588199"/>
                </a:lnTo>
                <a:lnTo>
                  <a:pt x="8067795" y="1542677"/>
                </a:lnTo>
                <a:lnTo>
                  <a:pt x="8054859" y="1497301"/>
                </a:lnTo>
                <a:lnTo>
                  <a:pt x="8041576" y="1452073"/>
                </a:lnTo>
                <a:lnTo>
                  <a:pt x="8027946" y="1406995"/>
                </a:lnTo>
                <a:lnTo>
                  <a:pt x="8013972" y="1362066"/>
                </a:lnTo>
                <a:lnTo>
                  <a:pt x="7999655" y="1317291"/>
                </a:lnTo>
                <a:lnTo>
                  <a:pt x="7984996" y="1272669"/>
                </a:lnTo>
                <a:lnTo>
                  <a:pt x="7969998" y="1228202"/>
                </a:lnTo>
                <a:lnTo>
                  <a:pt x="7954661" y="1183892"/>
                </a:lnTo>
                <a:lnTo>
                  <a:pt x="7938987" y="1139740"/>
                </a:lnTo>
                <a:lnTo>
                  <a:pt x="7922978" y="1095749"/>
                </a:lnTo>
                <a:lnTo>
                  <a:pt x="7906635" y="1051919"/>
                </a:lnTo>
                <a:lnTo>
                  <a:pt x="7889960" y="1008252"/>
                </a:lnTo>
                <a:lnTo>
                  <a:pt x="7872954" y="964749"/>
                </a:lnTo>
                <a:lnTo>
                  <a:pt x="7855619" y="921412"/>
                </a:lnTo>
                <a:lnTo>
                  <a:pt x="7837956" y="878244"/>
                </a:lnTo>
                <a:lnTo>
                  <a:pt x="7819967" y="835244"/>
                </a:lnTo>
                <a:lnTo>
                  <a:pt x="7801654" y="792415"/>
                </a:lnTo>
                <a:lnTo>
                  <a:pt x="7783018" y="749758"/>
                </a:lnTo>
                <a:lnTo>
                  <a:pt x="7764060" y="707275"/>
                </a:lnTo>
                <a:lnTo>
                  <a:pt x="7744782" y="664968"/>
                </a:lnTo>
                <a:lnTo>
                  <a:pt x="7725186" y="622837"/>
                </a:lnTo>
                <a:lnTo>
                  <a:pt x="7705273" y="580885"/>
                </a:lnTo>
                <a:lnTo>
                  <a:pt x="7685044" y="539112"/>
                </a:lnTo>
                <a:lnTo>
                  <a:pt x="7664502" y="497521"/>
                </a:lnTo>
                <a:lnTo>
                  <a:pt x="7643647" y="456113"/>
                </a:lnTo>
                <a:lnTo>
                  <a:pt x="7622482" y="414890"/>
                </a:lnTo>
                <a:lnTo>
                  <a:pt x="7601008" y="373853"/>
                </a:lnTo>
                <a:lnTo>
                  <a:pt x="7579226" y="333003"/>
                </a:lnTo>
                <a:lnTo>
                  <a:pt x="7557138" y="292342"/>
                </a:lnTo>
                <a:lnTo>
                  <a:pt x="7534745" y="251873"/>
                </a:lnTo>
                <a:lnTo>
                  <a:pt x="7512049" y="211595"/>
                </a:lnTo>
                <a:lnTo>
                  <a:pt x="7489052" y="171511"/>
                </a:lnTo>
                <a:lnTo>
                  <a:pt x="7465755" y="131623"/>
                </a:lnTo>
                <a:lnTo>
                  <a:pt x="7442160" y="91931"/>
                </a:lnTo>
                <a:lnTo>
                  <a:pt x="7418267" y="52438"/>
                </a:lnTo>
                <a:lnTo>
                  <a:pt x="7394079" y="13145"/>
                </a:lnTo>
                <a:lnTo>
                  <a:pt x="7385847" y="0"/>
                </a:lnTo>
                <a:close/>
              </a:path>
            </a:pathLst>
          </a:custGeom>
          <a:solidFill>
            <a:srgbClr val="F5F8F8"/>
          </a:solidFill>
        </p:spPr>
        <p:txBody>
          <a:bodyPr wrap="square" lIns="0" tIns="0" rIns="0" bIns="0" rtlCol="0"/>
          <a:lstStyle/>
          <a:p>
            <a:endParaRPr dirty="0"/>
          </a:p>
        </p:txBody>
      </p:sp>
      <p:sp>
        <p:nvSpPr>
          <p:cNvPr id="11" name="object 7">
            <a:extLst>
              <a:ext uri="{FF2B5EF4-FFF2-40B4-BE49-F238E27FC236}">
                <a16:creationId xmlns:a16="http://schemas.microsoft.com/office/drawing/2014/main" id="{9AE51AAA-729B-6C42-8A19-AE727FD77315}"/>
              </a:ext>
            </a:extLst>
          </p:cNvPr>
          <p:cNvSpPr/>
          <p:nvPr userDrawn="1"/>
        </p:nvSpPr>
        <p:spPr>
          <a:xfrm>
            <a:off x="0" y="-12526"/>
            <a:ext cx="6498590" cy="6858000"/>
          </a:xfrm>
          <a:custGeom>
            <a:avLst/>
            <a:gdLst/>
            <a:ahLst/>
            <a:cxnLst/>
            <a:rect l="l" t="t" r="r" b="b"/>
            <a:pathLst>
              <a:path w="6498590" h="6858000">
                <a:moveTo>
                  <a:pt x="5055045" y="0"/>
                </a:moveTo>
                <a:lnTo>
                  <a:pt x="0" y="0"/>
                </a:lnTo>
                <a:lnTo>
                  <a:pt x="0" y="6653480"/>
                </a:lnTo>
                <a:lnTo>
                  <a:pt x="69748" y="6698799"/>
                </a:lnTo>
                <a:lnTo>
                  <a:pt x="108010" y="6722814"/>
                </a:lnTo>
                <a:lnTo>
                  <a:pt x="146547" y="6746426"/>
                </a:lnTo>
                <a:lnTo>
                  <a:pt x="185358" y="6769632"/>
                </a:lnTo>
                <a:lnTo>
                  <a:pt x="224438" y="6792431"/>
                </a:lnTo>
                <a:lnTo>
                  <a:pt x="263786" y="6814817"/>
                </a:lnTo>
                <a:lnTo>
                  <a:pt x="303397" y="6836790"/>
                </a:lnTo>
                <a:lnTo>
                  <a:pt x="342631" y="6858000"/>
                </a:lnTo>
                <a:lnTo>
                  <a:pt x="4280167" y="6858000"/>
                </a:lnTo>
                <a:lnTo>
                  <a:pt x="4319401" y="6836790"/>
                </a:lnTo>
                <a:lnTo>
                  <a:pt x="4359012" y="6814817"/>
                </a:lnTo>
                <a:lnTo>
                  <a:pt x="4398360" y="6792431"/>
                </a:lnTo>
                <a:lnTo>
                  <a:pt x="4437440" y="6769632"/>
                </a:lnTo>
                <a:lnTo>
                  <a:pt x="4476250" y="6746426"/>
                </a:lnTo>
                <a:lnTo>
                  <a:pt x="4514788" y="6722814"/>
                </a:lnTo>
                <a:lnTo>
                  <a:pt x="4553049" y="6698799"/>
                </a:lnTo>
                <a:lnTo>
                  <a:pt x="4591032" y="6674385"/>
                </a:lnTo>
                <a:lnTo>
                  <a:pt x="4628733" y="6649574"/>
                </a:lnTo>
                <a:lnTo>
                  <a:pt x="4666149" y="6624369"/>
                </a:lnTo>
                <a:lnTo>
                  <a:pt x="4703278" y="6598773"/>
                </a:lnTo>
                <a:lnTo>
                  <a:pt x="4740116" y="6572790"/>
                </a:lnTo>
                <a:lnTo>
                  <a:pt x="4776661" y="6546421"/>
                </a:lnTo>
                <a:lnTo>
                  <a:pt x="4812909" y="6519671"/>
                </a:lnTo>
                <a:lnTo>
                  <a:pt x="4848858" y="6492542"/>
                </a:lnTo>
                <a:lnTo>
                  <a:pt x="4884505" y="6465036"/>
                </a:lnTo>
                <a:lnTo>
                  <a:pt x="4919846" y="6437158"/>
                </a:lnTo>
                <a:lnTo>
                  <a:pt x="4954879" y="6408909"/>
                </a:lnTo>
                <a:lnTo>
                  <a:pt x="4989600" y="6380293"/>
                </a:lnTo>
                <a:lnTo>
                  <a:pt x="5024008" y="6351313"/>
                </a:lnTo>
                <a:lnTo>
                  <a:pt x="5058098" y="6321972"/>
                </a:lnTo>
                <a:lnTo>
                  <a:pt x="5091868" y="6292272"/>
                </a:lnTo>
                <a:lnTo>
                  <a:pt x="5125316" y="6262217"/>
                </a:lnTo>
                <a:lnTo>
                  <a:pt x="5158437" y="6231809"/>
                </a:lnTo>
                <a:lnTo>
                  <a:pt x="5191230" y="6201052"/>
                </a:lnTo>
                <a:lnTo>
                  <a:pt x="5223690" y="6169948"/>
                </a:lnTo>
                <a:lnTo>
                  <a:pt x="5255816" y="6138501"/>
                </a:lnTo>
                <a:lnTo>
                  <a:pt x="5287604" y="6106712"/>
                </a:lnTo>
                <a:lnTo>
                  <a:pt x="5319052" y="6074587"/>
                </a:lnTo>
                <a:lnTo>
                  <a:pt x="5350156" y="6042126"/>
                </a:lnTo>
                <a:lnTo>
                  <a:pt x="5380913" y="6009333"/>
                </a:lnTo>
                <a:lnTo>
                  <a:pt x="5411321" y="5976212"/>
                </a:lnTo>
                <a:lnTo>
                  <a:pt x="5441376" y="5942765"/>
                </a:lnTo>
                <a:lnTo>
                  <a:pt x="5471076" y="5908994"/>
                </a:lnTo>
                <a:lnTo>
                  <a:pt x="5500417" y="5874904"/>
                </a:lnTo>
                <a:lnTo>
                  <a:pt x="5529397" y="5840496"/>
                </a:lnTo>
                <a:lnTo>
                  <a:pt x="5558013" y="5805775"/>
                </a:lnTo>
                <a:lnTo>
                  <a:pt x="5586262" y="5770742"/>
                </a:lnTo>
                <a:lnTo>
                  <a:pt x="5614140" y="5735401"/>
                </a:lnTo>
                <a:lnTo>
                  <a:pt x="5641645" y="5699754"/>
                </a:lnTo>
                <a:lnTo>
                  <a:pt x="5668775" y="5663806"/>
                </a:lnTo>
                <a:lnTo>
                  <a:pt x="5695525" y="5627557"/>
                </a:lnTo>
                <a:lnTo>
                  <a:pt x="5721893" y="5591013"/>
                </a:lnTo>
                <a:lnTo>
                  <a:pt x="5747877" y="5554174"/>
                </a:lnTo>
                <a:lnTo>
                  <a:pt x="5773472" y="5517046"/>
                </a:lnTo>
                <a:lnTo>
                  <a:pt x="5798677" y="5479629"/>
                </a:lnTo>
                <a:lnTo>
                  <a:pt x="5823488" y="5441928"/>
                </a:lnTo>
                <a:lnTo>
                  <a:pt x="5847903" y="5403945"/>
                </a:lnTo>
                <a:lnTo>
                  <a:pt x="5871917" y="5365684"/>
                </a:lnTo>
                <a:lnTo>
                  <a:pt x="5895530" y="5327146"/>
                </a:lnTo>
                <a:lnTo>
                  <a:pt x="5918736" y="5288336"/>
                </a:lnTo>
                <a:lnTo>
                  <a:pt x="5941534" y="5249256"/>
                </a:lnTo>
                <a:lnTo>
                  <a:pt x="5963921" y="5209909"/>
                </a:lnTo>
                <a:lnTo>
                  <a:pt x="5985893" y="5170297"/>
                </a:lnTo>
                <a:lnTo>
                  <a:pt x="6007448" y="5130425"/>
                </a:lnTo>
                <a:lnTo>
                  <a:pt x="6028583" y="5090294"/>
                </a:lnTo>
                <a:lnTo>
                  <a:pt x="6049295" y="5049909"/>
                </a:lnTo>
                <a:lnTo>
                  <a:pt x="6069580" y="5009271"/>
                </a:lnTo>
                <a:lnTo>
                  <a:pt x="6089436" y="4968383"/>
                </a:lnTo>
                <a:lnTo>
                  <a:pt x="6108860" y="4927250"/>
                </a:lnTo>
                <a:lnTo>
                  <a:pt x="6127850" y="4885873"/>
                </a:lnTo>
                <a:lnTo>
                  <a:pt x="6146401" y="4844255"/>
                </a:lnTo>
                <a:lnTo>
                  <a:pt x="6164511" y="4802400"/>
                </a:lnTo>
                <a:lnTo>
                  <a:pt x="6182177" y="4760310"/>
                </a:lnTo>
                <a:lnTo>
                  <a:pt x="6199397" y="4717989"/>
                </a:lnTo>
                <a:lnTo>
                  <a:pt x="6216167" y="4675439"/>
                </a:lnTo>
                <a:lnTo>
                  <a:pt x="6232484" y="4632664"/>
                </a:lnTo>
                <a:lnTo>
                  <a:pt x="6248346" y="4589665"/>
                </a:lnTo>
                <a:lnTo>
                  <a:pt x="6263749" y="4546447"/>
                </a:lnTo>
                <a:lnTo>
                  <a:pt x="6278690" y="4503012"/>
                </a:lnTo>
                <a:lnTo>
                  <a:pt x="6293167" y="4459363"/>
                </a:lnTo>
                <a:lnTo>
                  <a:pt x="6307176" y="4415503"/>
                </a:lnTo>
                <a:lnTo>
                  <a:pt x="6320716" y="4371435"/>
                </a:lnTo>
                <a:lnTo>
                  <a:pt x="6333781" y="4327161"/>
                </a:lnTo>
                <a:lnTo>
                  <a:pt x="6346371" y="4282686"/>
                </a:lnTo>
                <a:lnTo>
                  <a:pt x="6358481" y="4238012"/>
                </a:lnTo>
                <a:lnTo>
                  <a:pt x="6370109" y="4193141"/>
                </a:lnTo>
                <a:lnTo>
                  <a:pt x="6381252" y="4148077"/>
                </a:lnTo>
                <a:lnTo>
                  <a:pt x="6391907" y="4102822"/>
                </a:lnTo>
                <a:lnTo>
                  <a:pt x="6402071" y="4057380"/>
                </a:lnTo>
                <a:lnTo>
                  <a:pt x="6411741" y="4011754"/>
                </a:lnTo>
                <a:lnTo>
                  <a:pt x="6420914" y="3965946"/>
                </a:lnTo>
                <a:lnTo>
                  <a:pt x="6429587" y="3919960"/>
                </a:lnTo>
                <a:lnTo>
                  <a:pt x="6437757" y="3873798"/>
                </a:lnTo>
                <a:lnTo>
                  <a:pt x="6445422" y="3827464"/>
                </a:lnTo>
                <a:lnTo>
                  <a:pt x="6452578" y="3780959"/>
                </a:lnTo>
                <a:lnTo>
                  <a:pt x="6459222" y="3734288"/>
                </a:lnTo>
                <a:lnTo>
                  <a:pt x="6465352" y="3687453"/>
                </a:lnTo>
                <a:lnTo>
                  <a:pt x="6470964" y="3640457"/>
                </a:lnTo>
                <a:lnTo>
                  <a:pt x="6476055" y="3593304"/>
                </a:lnTo>
                <a:lnTo>
                  <a:pt x="6480623" y="3545995"/>
                </a:lnTo>
                <a:lnTo>
                  <a:pt x="6484665" y="3498534"/>
                </a:lnTo>
                <a:lnTo>
                  <a:pt x="6488178" y="3450924"/>
                </a:lnTo>
                <a:lnTo>
                  <a:pt x="6491158" y="3403168"/>
                </a:lnTo>
                <a:lnTo>
                  <a:pt x="6493603" y="3355269"/>
                </a:lnTo>
                <a:lnTo>
                  <a:pt x="6495509" y="3307230"/>
                </a:lnTo>
                <a:lnTo>
                  <a:pt x="6496875" y="3259053"/>
                </a:lnTo>
                <a:lnTo>
                  <a:pt x="6497696" y="3210742"/>
                </a:lnTo>
                <a:lnTo>
                  <a:pt x="6497971" y="3162300"/>
                </a:lnTo>
                <a:lnTo>
                  <a:pt x="6497696" y="3113857"/>
                </a:lnTo>
                <a:lnTo>
                  <a:pt x="6496875" y="3065546"/>
                </a:lnTo>
                <a:lnTo>
                  <a:pt x="6495509" y="3017369"/>
                </a:lnTo>
                <a:lnTo>
                  <a:pt x="6493603" y="2969330"/>
                </a:lnTo>
                <a:lnTo>
                  <a:pt x="6491158" y="2921431"/>
                </a:lnTo>
                <a:lnTo>
                  <a:pt x="6488178" y="2873675"/>
                </a:lnTo>
                <a:lnTo>
                  <a:pt x="6484665" y="2826065"/>
                </a:lnTo>
                <a:lnTo>
                  <a:pt x="6480623" y="2778604"/>
                </a:lnTo>
                <a:lnTo>
                  <a:pt x="6476055" y="2731295"/>
                </a:lnTo>
                <a:lnTo>
                  <a:pt x="6470964" y="2684142"/>
                </a:lnTo>
                <a:lnTo>
                  <a:pt x="6465352" y="2637146"/>
                </a:lnTo>
                <a:lnTo>
                  <a:pt x="6459222" y="2590311"/>
                </a:lnTo>
                <a:lnTo>
                  <a:pt x="6452578" y="2543640"/>
                </a:lnTo>
                <a:lnTo>
                  <a:pt x="6445422" y="2497135"/>
                </a:lnTo>
                <a:lnTo>
                  <a:pt x="6437757" y="2450801"/>
                </a:lnTo>
                <a:lnTo>
                  <a:pt x="6429587" y="2404639"/>
                </a:lnTo>
                <a:lnTo>
                  <a:pt x="6420914" y="2358653"/>
                </a:lnTo>
                <a:lnTo>
                  <a:pt x="6411741" y="2312845"/>
                </a:lnTo>
                <a:lnTo>
                  <a:pt x="6402071" y="2267219"/>
                </a:lnTo>
                <a:lnTo>
                  <a:pt x="6391907" y="2221777"/>
                </a:lnTo>
                <a:lnTo>
                  <a:pt x="6381252" y="2176522"/>
                </a:lnTo>
                <a:lnTo>
                  <a:pt x="6370109" y="2131458"/>
                </a:lnTo>
                <a:lnTo>
                  <a:pt x="6358481" y="2086587"/>
                </a:lnTo>
                <a:lnTo>
                  <a:pt x="6346371" y="2041913"/>
                </a:lnTo>
                <a:lnTo>
                  <a:pt x="6333781" y="1997438"/>
                </a:lnTo>
                <a:lnTo>
                  <a:pt x="6320716" y="1953164"/>
                </a:lnTo>
                <a:lnTo>
                  <a:pt x="6307176" y="1909096"/>
                </a:lnTo>
                <a:lnTo>
                  <a:pt x="6293167" y="1865236"/>
                </a:lnTo>
                <a:lnTo>
                  <a:pt x="6278690" y="1821587"/>
                </a:lnTo>
                <a:lnTo>
                  <a:pt x="6263749" y="1778152"/>
                </a:lnTo>
                <a:lnTo>
                  <a:pt x="6248346" y="1734934"/>
                </a:lnTo>
                <a:lnTo>
                  <a:pt x="6232484" y="1691935"/>
                </a:lnTo>
                <a:lnTo>
                  <a:pt x="6216167" y="1649160"/>
                </a:lnTo>
                <a:lnTo>
                  <a:pt x="6199397" y="1606610"/>
                </a:lnTo>
                <a:lnTo>
                  <a:pt x="6182177" y="1564289"/>
                </a:lnTo>
                <a:lnTo>
                  <a:pt x="6164511" y="1522199"/>
                </a:lnTo>
                <a:lnTo>
                  <a:pt x="6146401" y="1480344"/>
                </a:lnTo>
                <a:lnTo>
                  <a:pt x="6127850" y="1438726"/>
                </a:lnTo>
                <a:lnTo>
                  <a:pt x="6108860" y="1397349"/>
                </a:lnTo>
                <a:lnTo>
                  <a:pt x="6089436" y="1356216"/>
                </a:lnTo>
                <a:lnTo>
                  <a:pt x="6069580" y="1315328"/>
                </a:lnTo>
                <a:lnTo>
                  <a:pt x="6049295" y="1274690"/>
                </a:lnTo>
                <a:lnTo>
                  <a:pt x="6028583" y="1234305"/>
                </a:lnTo>
                <a:lnTo>
                  <a:pt x="6007448" y="1194174"/>
                </a:lnTo>
                <a:lnTo>
                  <a:pt x="5985893" y="1154302"/>
                </a:lnTo>
                <a:lnTo>
                  <a:pt x="5963921" y="1114690"/>
                </a:lnTo>
                <a:lnTo>
                  <a:pt x="5941534" y="1075343"/>
                </a:lnTo>
                <a:lnTo>
                  <a:pt x="5918736" y="1036263"/>
                </a:lnTo>
                <a:lnTo>
                  <a:pt x="5895530" y="997453"/>
                </a:lnTo>
                <a:lnTo>
                  <a:pt x="5871917" y="958915"/>
                </a:lnTo>
                <a:lnTo>
                  <a:pt x="5847903" y="920654"/>
                </a:lnTo>
                <a:lnTo>
                  <a:pt x="5823488" y="882671"/>
                </a:lnTo>
                <a:lnTo>
                  <a:pt x="5798677" y="844970"/>
                </a:lnTo>
                <a:lnTo>
                  <a:pt x="5773472" y="807553"/>
                </a:lnTo>
                <a:lnTo>
                  <a:pt x="5747877" y="770425"/>
                </a:lnTo>
                <a:lnTo>
                  <a:pt x="5721893" y="733586"/>
                </a:lnTo>
                <a:lnTo>
                  <a:pt x="5695525" y="697042"/>
                </a:lnTo>
                <a:lnTo>
                  <a:pt x="5668775" y="660793"/>
                </a:lnTo>
                <a:lnTo>
                  <a:pt x="5641645" y="624845"/>
                </a:lnTo>
                <a:lnTo>
                  <a:pt x="5614140" y="589198"/>
                </a:lnTo>
                <a:lnTo>
                  <a:pt x="5586262" y="553857"/>
                </a:lnTo>
                <a:lnTo>
                  <a:pt x="5558013" y="518824"/>
                </a:lnTo>
                <a:lnTo>
                  <a:pt x="5529397" y="484103"/>
                </a:lnTo>
                <a:lnTo>
                  <a:pt x="5500417" y="449695"/>
                </a:lnTo>
                <a:lnTo>
                  <a:pt x="5471076" y="415605"/>
                </a:lnTo>
                <a:lnTo>
                  <a:pt x="5441376" y="381834"/>
                </a:lnTo>
                <a:lnTo>
                  <a:pt x="5411321" y="348387"/>
                </a:lnTo>
                <a:lnTo>
                  <a:pt x="5380913" y="315266"/>
                </a:lnTo>
                <a:lnTo>
                  <a:pt x="5350156" y="282473"/>
                </a:lnTo>
                <a:lnTo>
                  <a:pt x="5319052" y="250012"/>
                </a:lnTo>
                <a:lnTo>
                  <a:pt x="5287604" y="217887"/>
                </a:lnTo>
                <a:lnTo>
                  <a:pt x="5255816" y="186098"/>
                </a:lnTo>
                <a:lnTo>
                  <a:pt x="5223690" y="154651"/>
                </a:lnTo>
                <a:lnTo>
                  <a:pt x="5191230" y="123547"/>
                </a:lnTo>
                <a:lnTo>
                  <a:pt x="5158437" y="92790"/>
                </a:lnTo>
                <a:lnTo>
                  <a:pt x="5125316" y="62382"/>
                </a:lnTo>
                <a:lnTo>
                  <a:pt x="5091868" y="32327"/>
                </a:lnTo>
                <a:lnTo>
                  <a:pt x="5058098" y="2627"/>
                </a:lnTo>
                <a:lnTo>
                  <a:pt x="5055045" y="0"/>
                </a:lnTo>
                <a:close/>
              </a:path>
            </a:pathLst>
          </a:custGeom>
          <a:solidFill>
            <a:srgbClr val="FFFFFF"/>
          </a:solidFill>
        </p:spPr>
        <p:txBody>
          <a:bodyPr wrap="square" lIns="0" tIns="0" rIns="0" bIns="0" rtlCol="0"/>
          <a:lstStyle/>
          <a:p>
            <a:endParaRPr/>
          </a:p>
        </p:txBody>
      </p:sp>
      <p:grpSp>
        <p:nvGrpSpPr>
          <p:cNvPr id="12" name="object 12">
            <a:extLst>
              <a:ext uri="{FF2B5EF4-FFF2-40B4-BE49-F238E27FC236}">
                <a16:creationId xmlns:a16="http://schemas.microsoft.com/office/drawing/2014/main" id="{1EAE5678-46B6-B547-BDE5-CA772ADB062D}"/>
              </a:ext>
            </a:extLst>
          </p:cNvPr>
          <p:cNvGrpSpPr/>
          <p:nvPr userDrawn="1"/>
        </p:nvGrpSpPr>
        <p:grpSpPr>
          <a:xfrm>
            <a:off x="-76" y="6806375"/>
            <a:ext cx="12192000" cy="63500"/>
            <a:chOff x="-76" y="6794500"/>
            <a:chExt cx="12192000" cy="63500"/>
          </a:xfrm>
        </p:grpSpPr>
        <p:sp>
          <p:nvSpPr>
            <p:cNvPr id="13" name="object 13">
              <a:extLst>
                <a:ext uri="{FF2B5EF4-FFF2-40B4-BE49-F238E27FC236}">
                  <a16:creationId xmlns:a16="http://schemas.microsoft.com/office/drawing/2014/main" id="{63B41377-2844-B049-830C-590DA9BCC14C}"/>
                </a:ext>
              </a:extLst>
            </p:cNvPr>
            <p:cNvSpPr/>
            <p:nvPr/>
          </p:nvSpPr>
          <p:spPr>
            <a:xfrm>
              <a:off x="-76" y="6794500"/>
              <a:ext cx="4064000" cy="63500"/>
            </a:xfrm>
            <a:custGeom>
              <a:avLst/>
              <a:gdLst/>
              <a:ahLst/>
              <a:cxnLst/>
              <a:rect l="l" t="t" r="r" b="b"/>
              <a:pathLst>
                <a:path w="4064000" h="63500">
                  <a:moveTo>
                    <a:pt x="4063987" y="0"/>
                  </a:moveTo>
                  <a:lnTo>
                    <a:pt x="0" y="0"/>
                  </a:lnTo>
                  <a:lnTo>
                    <a:pt x="0" y="63500"/>
                  </a:lnTo>
                  <a:lnTo>
                    <a:pt x="4063987" y="63500"/>
                  </a:lnTo>
                  <a:lnTo>
                    <a:pt x="4063987" y="0"/>
                  </a:lnTo>
                  <a:close/>
                </a:path>
              </a:pathLst>
            </a:custGeom>
            <a:solidFill>
              <a:srgbClr val="D32528"/>
            </a:solidFill>
          </p:spPr>
          <p:txBody>
            <a:bodyPr wrap="square" lIns="0" tIns="0" rIns="0" bIns="0" rtlCol="0"/>
            <a:lstStyle/>
            <a:p>
              <a:endParaRPr/>
            </a:p>
          </p:txBody>
        </p:sp>
        <p:sp>
          <p:nvSpPr>
            <p:cNvPr id="14" name="object 14">
              <a:extLst>
                <a:ext uri="{FF2B5EF4-FFF2-40B4-BE49-F238E27FC236}">
                  <a16:creationId xmlns:a16="http://schemas.microsoft.com/office/drawing/2014/main" id="{2F0ABCDA-B07D-0C46-90E5-0994060C7845}"/>
                </a:ext>
              </a:extLst>
            </p:cNvPr>
            <p:cNvSpPr/>
            <p:nvPr/>
          </p:nvSpPr>
          <p:spPr>
            <a:xfrm>
              <a:off x="4063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28AC49"/>
            </a:solidFill>
          </p:spPr>
          <p:txBody>
            <a:bodyPr wrap="square" lIns="0" tIns="0" rIns="0" bIns="0" rtlCol="0"/>
            <a:lstStyle/>
            <a:p>
              <a:endParaRPr/>
            </a:p>
          </p:txBody>
        </p:sp>
        <p:sp>
          <p:nvSpPr>
            <p:cNvPr id="15" name="object 15">
              <a:extLst>
                <a:ext uri="{FF2B5EF4-FFF2-40B4-BE49-F238E27FC236}">
                  <a16:creationId xmlns:a16="http://schemas.microsoft.com/office/drawing/2014/main" id="{8F4105DD-BE7E-7E41-A014-62BF4EF0AC03}"/>
                </a:ext>
              </a:extLst>
            </p:cNvPr>
            <p:cNvSpPr/>
            <p:nvPr/>
          </p:nvSpPr>
          <p:spPr>
            <a:xfrm>
              <a:off x="8127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099AD6"/>
            </a:solidFill>
          </p:spPr>
          <p:txBody>
            <a:bodyPr wrap="square" lIns="0" tIns="0" rIns="0" bIns="0" rtlCol="0"/>
            <a:lstStyle/>
            <a:p>
              <a:endParaRPr/>
            </a:p>
          </p:txBody>
        </p:sp>
      </p:grpSp>
      <p:sp>
        <p:nvSpPr>
          <p:cNvPr id="17" name="Holder 6">
            <a:extLst>
              <a:ext uri="{FF2B5EF4-FFF2-40B4-BE49-F238E27FC236}">
                <a16:creationId xmlns:a16="http://schemas.microsoft.com/office/drawing/2014/main" id="{56CAFFEC-8E99-294C-90FF-F3CB01950C3B}"/>
              </a:ext>
            </a:extLst>
          </p:cNvPr>
          <p:cNvSpPr>
            <a:spLocks noGrp="1"/>
          </p:cNvSpPr>
          <p:nvPr>
            <p:ph type="sldNum" sz="quarter" idx="7"/>
          </p:nvPr>
        </p:nvSpPr>
        <p:spPr>
          <a:xfrm>
            <a:off x="4720912" y="6560540"/>
            <a:ext cx="2804160" cy="153888"/>
          </a:xfrm>
          <a:prstGeom prst="rect">
            <a:avLst/>
          </a:prstGeom>
        </p:spPr>
        <p:txBody>
          <a:bodyPr wrap="square" lIns="0" tIns="0" rIns="0" bIns="0">
            <a:spAutoFit/>
          </a:bodyPr>
          <a:lstStyle>
            <a:lvl1pPr algn="ctr">
              <a:defRPr sz="1000">
                <a:solidFill>
                  <a:schemeClr val="tx1">
                    <a:tint val="75000"/>
                  </a:schemeClr>
                </a:solidFill>
                <a:latin typeface="Arial" panose="020B0604020202020204" pitchFamily="34" charset="0"/>
                <a:cs typeface="Arial" panose="020B0604020202020204" pitchFamily="34" charset="0"/>
              </a:defRPr>
            </a:lvl1pPr>
          </a:lstStyle>
          <a:p>
            <a:fld id="{B6F15528-21DE-4FAA-801E-634DDDAF4B2B}" type="slidenum">
              <a:rPr lang="en-IN" smtClean="0"/>
              <a:pPr/>
              <a:t>‹#›</a:t>
            </a:fld>
            <a:endParaRPr lang="en-IN"/>
          </a:p>
        </p:txBody>
      </p:sp>
      <p:sp>
        <p:nvSpPr>
          <p:cNvPr id="18" name="object 19">
            <a:extLst>
              <a:ext uri="{FF2B5EF4-FFF2-40B4-BE49-F238E27FC236}">
                <a16:creationId xmlns:a16="http://schemas.microsoft.com/office/drawing/2014/main" id="{89538744-7D63-504E-AA65-F528977255E2}"/>
              </a:ext>
            </a:extLst>
          </p:cNvPr>
          <p:cNvSpPr txBox="1"/>
          <p:nvPr userDrawn="1"/>
        </p:nvSpPr>
        <p:spPr>
          <a:xfrm>
            <a:off x="421157" y="6554128"/>
            <a:ext cx="3034030" cy="166712"/>
          </a:xfrm>
          <a:prstGeom prst="rect">
            <a:avLst/>
          </a:prstGeom>
        </p:spPr>
        <p:txBody>
          <a:bodyPr vert="horz" wrap="square" lIns="0" tIns="12700" rIns="0" bIns="0" rtlCol="0">
            <a:spAutoFit/>
          </a:bodyPr>
          <a:lstStyle/>
          <a:p>
            <a:pPr marL="12700">
              <a:lnSpc>
                <a:spcPct val="100000"/>
              </a:lnSpc>
              <a:spcBef>
                <a:spcPts val="100"/>
              </a:spcBef>
            </a:pPr>
            <a:r>
              <a:rPr lang="en-IN" sz="1000" spc="-5" dirty="0">
                <a:solidFill>
                  <a:schemeClr val="tx1">
                    <a:lumMod val="50000"/>
                    <a:lumOff val="50000"/>
                  </a:schemeClr>
                </a:solidFill>
                <a:latin typeface="Arial" panose="020B0604020202020204" pitchFamily="34" charset="0"/>
                <a:cs typeface="Arial" panose="020B0604020202020204" pitchFamily="34" charset="0"/>
              </a:rPr>
              <a:t>Copyright</a:t>
            </a:r>
            <a:r>
              <a:rPr lang="en-IN" sz="1000" spc="-20" dirty="0">
                <a:solidFill>
                  <a:schemeClr val="tx1">
                    <a:lumMod val="50000"/>
                    <a:lumOff val="50000"/>
                  </a:schemeClr>
                </a:solidFill>
                <a:latin typeface="Arial" panose="020B0604020202020204" pitchFamily="34" charset="0"/>
                <a:cs typeface="Arial" panose="020B0604020202020204" pitchFamily="34" charset="0"/>
              </a:rPr>
              <a:t> </a:t>
            </a:r>
            <a:r>
              <a:rPr lang="en-IN" sz="1000" dirty="0">
                <a:solidFill>
                  <a:schemeClr val="tx1">
                    <a:lumMod val="50000"/>
                    <a:lumOff val="50000"/>
                  </a:schemeClr>
                </a:solidFill>
                <a:latin typeface="Arial" panose="020B0604020202020204" pitchFamily="34" charset="0"/>
                <a:cs typeface="Arial" panose="020B0604020202020204" pitchFamily="34" charset="0"/>
              </a:rPr>
              <a:t>©</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spc="-5" dirty="0">
                <a:solidFill>
                  <a:schemeClr val="tx1">
                    <a:lumMod val="50000"/>
                    <a:lumOff val="50000"/>
                  </a:schemeClr>
                </a:solidFill>
                <a:latin typeface="Arial" panose="020B0604020202020204" pitchFamily="34" charset="0"/>
                <a:cs typeface="Arial" panose="020B0604020202020204" pitchFamily="34" charset="0"/>
              </a:rPr>
              <a:t>2026</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dirty="0">
                <a:solidFill>
                  <a:schemeClr val="tx1">
                    <a:lumMod val="50000"/>
                    <a:lumOff val="50000"/>
                  </a:schemeClr>
                </a:solidFill>
                <a:latin typeface="Arial" panose="020B0604020202020204" pitchFamily="34" charset="0"/>
                <a:cs typeface="Arial" panose="020B0604020202020204" pitchFamily="34" charset="0"/>
              </a:rPr>
              <a:t>PureSoftware.</a:t>
            </a:r>
            <a:r>
              <a:rPr lang="en-IN" sz="1000" spc="-65" dirty="0">
                <a:solidFill>
                  <a:schemeClr val="tx1">
                    <a:lumMod val="50000"/>
                    <a:lumOff val="50000"/>
                  </a:schemeClr>
                </a:solidFill>
                <a:latin typeface="Arial" panose="020B0604020202020204" pitchFamily="34" charset="0"/>
                <a:cs typeface="Arial" panose="020B0604020202020204" pitchFamily="34" charset="0"/>
              </a:rPr>
              <a:t> </a:t>
            </a:r>
            <a:r>
              <a:rPr lang="en-IN" sz="1000" dirty="0">
                <a:solidFill>
                  <a:schemeClr val="tx1">
                    <a:lumMod val="50000"/>
                    <a:lumOff val="50000"/>
                  </a:schemeClr>
                </a:solidFill>
                <a:latin typeface="Arial" panose="020B0604020202020204" pitchFamily="34" charset="0"/>
                <a:cs typeface="Arial" panose="020B0604020202020204" pitchFamily="34" charset="0"/>
              </a:rPr>
              <a:t>All</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spc="-5" dirty="0">
                <a:solidFill>
                  <a:schemeClr val="tx1">
                    <a:lumMod val="50000"/>
                    <a:lumOff val="50000"/>
                  </a:schemeClr>
                </a:solidFill>
                <a:latin typeface="Arial" panose="020B0604020202020204" pitchFamily="34" charset="0"/>
                <a:cs typeface="Arial" panose="020B0604020202020204" pitchFamily="34" charset="0"/>
              </a:rPr>
              <a:t>Rights</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spc="-5" dirty="0">
                <a:solidFill>
                  <a:schemeClr val="tx1">
                    <a:lumMod val="50000"/>
                    <a:lumOff val="50000"/>
                  </a:schemeClr>
                </a:solidFill>
                <a:latin typeface="Arial" panose="020B0604020202020204" pitchFamily="34" charset="0"/>
                <a:cs typeface="Arial" panose="020B0604020202020204" pitchFamily="34" charset="0"/>
              </a:rPr>
              <a:t>Reserved.</a:t>
            </a:r>
            <a:endParaRPr lang="en-IN" sz="1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19" name="object 19">
            <a:extLst>
              <a:ext uri="{FF2B5EF4-FFF2-40B4-BE49-F238E27FC236}">
                <a16:creationId xmlns:a16="http://schemas.microsoft.com/office/drawing/2014/main" id="{E6C0DBE6-E14C-FB49-AFA3-CB2D452F66FE}"/>
              </a:ext>
            </a:extLst>
          </p:cNvPr>
          <p:cNvSpPr txBox="1"/>
          <p:nvPr userDrawn="1"/>
        </p:nvSpPr>
        <p:spPr>
          <a:xfrm>
            <a:off x="8790798" y="6554128"/>
            <a:ext cx="3034030" cy="166712"/>
          </a:xfrm>
          <a:prstGeom prst="rect">
            <a:avLst/>
          </a:prstGeom>
        </p:spPr>
        <p:txBody>
          <a:bodyPr vert="horz" wrap="square" lIns="0" tIns="12700" rIns="0" bIns="0" rtlCol="0">
            <a:spAutoFit/>
          </a:bodyPr>
          <a:lstStyle/>
          <a:p>
            <a:pPr marL="12700" algn="r">
              <a:lnSpc>
                <a:spcPct val="100000"/>
              </a:lnSpc>
              <a:spcBef>
                <a:spcPts val="100"/>
              </a:spcBef>
            </a:pPr>
            <a:r>
              <a:rPr lang="en-IN" sz="1000" spc="-5" dirty="0">
                <a:solidFill>
                  <a:schemeClr val="tx1">
                    <a:lumMod val="50000"/>
                    <a:lumOff val="50000"/>
                  </a:schemeClr>
                </a:solidFill>
                <a:latin typeface="Arial" panose="020B0604020202020204" pitchFamily="34" charset="0"/>
                <a:cs typeface="Arial" panose="020B0604020202020204" pitchFamily="34" charset="0"/>
              </a:rPr>
              <a:t>www.puresoftware.com</a:t>
            </a:r>
            <a:endParaRPr lang="en-IN" sz="1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2" name="object 18">
            <a:extLst>
              <a:ext uri="{FF2B5EF4-FFF2-40B4-BE49-F238E27FC236}">
                <a16:creationId xmlns:a16="http://schemas.microsoft.com/office/drawing/2014/main" id="{AA1F44FC-895E-E94E-B0BE-11E30A151E40}"/>
              </a:ext>
            </a:extLst>
          </p:cNvPr>
          <p:cNvSpPr/>
          <p:nvPr userDrawn="1"/>
        </p:nvSpPr>
        <p:spPr>
          <a:xfrm>
            <a:off x="896802" y="2505670"/>
            <a:ext cx="45719" cy="1729105"/>
          </a:xfrm>
          <a:custGeom>
            <a:avLst/>
            <a:gdLst/>
            <a:ahLst/>
            <a:cxnLst/>
            <a:rect l="l" t="t" r="r" b="b"/>
            <a:pathLst>
              <a:path w="182245" h="1729105">
                <a:moveTo>
                  <a:pt x="182143" y="0"/>
                </a:moveTo>
                <a:lnTo>
                  <a:pt x="0" y="0"/>
                </a:lnTo>
                <a:lnTo>
                  <a:pt x="0" y="1728812"/>
                </a:lnTo>
                <a:lnTo>
                  <a:pt x="182143" y="1728812"/>
                </a:lnTo>
                <a:lnTo>
                  <a:pt x="182143" y="0"/>
                </a:lnTo>
                <a:close/>
              </a:path>
            </a:pathLst>
          </a:custGeom>
          <a:solidFill>
            <a:srgbClr val="0070C0"/>
          </a:solidFill>
        </p:spPr>
        <p:txBody>
          <a:bodyPr wrap="square" lIns="0" tIns="0" rIns="0" bIns="0" rtlCol="0"/>
          <a:lstStyle/>
          <a:p>
            <a:endParaRPr/>
          </a:p>
        </p:txBody>
      </p:sp>
      <p:sp>
        <p:nvSpPr>
          <p:cNvPr id="2" name="Title 1">
            <a:extLst>
              <a:ext uri="{FF2B5EF4-FFF2-40B4-BE49-F238E27FC236}">
                <a16:creationId xmlns:a16="http://schemas.microsoft.com/office/drawing/2014/main" id="{87D44833-3144-2946-8D87-A5A32B18F27D}"/>
              </a:ext>
            </a:extLst>
          </p:cNvPr>
          <p:cNvSpPr>
            <a:spLocks noGrp="1"/>
          </p:cNvSpPr>
          <p:nvPr>
            <p:ph type="title"/>
          </p:nvPr>
        </p:nvSpPr>
        <p:spPr>
          <a:xfrm>
            <a:off x="1091042" y="2481896"/>
            <a:ext cx="10515600" cy="1325563"/>
          </a:xfrm>
          <a:prstGeom prst="rect">
            <a:avLst/>
          </a:prstGeom>
        </p:spPr>
        <p:txBody>
          <a:bodyPr/>
          <a:lstStyle>
            <a:lvl1pPr marL="0" marR="0" indent="0" algn="l" defTabSz="914400" rtl="0" eaLnBrk="1" fontAlgn="auto" latinLnBrk="0" hangingPunct="1">
              <a:lnSpc>
                <a:spcPct val="100000"/>
              </a:lnSpc>
              <a:spcBef>
                <a:spcPct val="0"/>
              </a:spcBef>
              <a:spcAft>
                <a:spcPts val="0"/>
              </a:spcAft>
              <a:buClrTx/>
              <a:buSzTx/>
              <a:buFontTx/>
              <a:buNone/>
              <a:tabLst/>
              <a:defRPr sz="36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6000" b="0" i="0" u="none" strike="noStrike" kern="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Click to edit Master title style</a:t>
            </a:r>
            <a:endParaRPr kumimoji="0" lang="en-US" sz="6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3" name="Picture 2" descr="A logo with text on it&#10;&#10;Description automatically generated">
            <a:extLst>
              <a:ext uri="{FF2B5EF4-FFF2-40B4-BE49-F238E27FC236}">
                <a16:creationId xmlns:a16="http://schemas.microsoft.com/office/drawing/2014/main" id="{1C5D9F4C-8B4B-DFC9-6ABA-EA73E9F9320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02038" y="109889"/>
            <a:ext cx="1451555" cy="831015"/>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pPr lvl="0"/>
            <a:r>
              <a:rPr lang="en-GB"/>
              <a:t>Click to edit Master text styles</a:t>
            </a: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pPr lvl="0"/>
            <a:r>
              <a:rPr lang="en-GB"/>
              <a:t>Click to edit Master text styles</a:t>
            </a:r>
          </a:p>
        </p:txBody>
      </p:sp>
      <p:sp>
        <p:nvSpPr>
          <p:cNvPr id="5" name="Holder 6">
            <a:extLst>
              <a:ext uri="{FF2B5EF4-FFF2-40B4-BE49-F238E27FC236}">
                <a16:creationId xmlns:a16="http://schemas.microsoft.com/office/drawing/2014/main" id="{BB25C420-CB12-C54E-8E7B-9C8695D7206A}"/>
              </a:ext>
            </a:extLst>
          </p:cNvPr>
          <p:cNvSpPr>
            <a:spLocks noGrp="1"/>
          </p:cNvSpPr>
          <p:nvPr>
            <p:ph type="sldNum" sz="quarter" idx="7"/>
          </p:nvPr>
        </p:nvSpPr>
        <p:spPr>
          <a:xfrm>
            <a:off x="4720912" y="6560540"/>
            <a:ext cx="2804160" cy="153888"/>
          </a:xfrm>
          <a:prstGeom prst="rect">
            <a:avLst/>
          </a:prstGeom>
        </p:spPr>
        <p:txBody>
          <a:bodyPr wrap="square" lIns="0" tIns="0" rIns="0" bIns="0">
            <a:spAutoFit/>
          </a:bodyPr>
          <a:lstStyle>
            <a:lvl1pPr algn="ctr">
              <a:defRPr sz="1000">
                <a:solidFill>
                  <a:schemeClr val="tx1">
                    <a:tint val="75000"/>
                  </a:schemeClr>
                </a:solidFill>
                <a:latin typeface="Arial" panose="020B0604020202020204" pitchFamily="34" charset="0"/>
                <a:cs typeface="Arial" panose="020B0604020202020204" pitchFamily="34" charset="0"/>
              </a:defRPr>
            </a:lvl1pPr>
          </a:lstStyle>
          <a:p>
            <a:fld id="{B6F15528-21DE-4FAA-801E-634DDDAF4B2B}"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EB1508F6-BB46-FA46-BD6B-F992A0ACDAA0}"/>
              </a:ext>
            </a:extLst>
          </p:cNvPr>
          <p:cNvSpPr/>
          <p:nvPr userDrawn="1"/>
        </p:nvSpPr>
        <p:spPr>
          <a:xfrm>
            <a:off x="0" y="0"/>
            <a:ext cx="3429000" cy="6858000"/>
          </a:xfrm>
          <a:custGeom>
            <a:avLst/>
            <a:gdLst/>
            <a:ahLst/>
            <a:cxnLst/>
            <a:rect l="l" t="t" r="r" b="b"/>
            <a:pathLst>
              <a:path w="3429000" h="6858000">
                <a:moveTo>
                  <a:pt x="0" y="0"/>
                </a:moveTo>
                <a:lnTo>
                  <a:pt x="0" y="6858000"/>
                </a:lnTo>
                <a:lnTo>
                  <a:pt x="3429000" y="3429000"/>
                </a:lnTo>
                <a:lnTo>
                  <a:pt x="0" y="0"/>
                </a:lnTo>
                <a:close/>
              </a:path>
            </a:pathLst>
          </a:custGeom>
          <a:solidFill>
            <a:srgbClr val="F0FAF7"/>
          </a:solidFill>
        </p:spPr>
        <p:txBody>
          <a:bodyPr wrap="square" lIns="0" tIns="0" rIns="0" bIns="0" rtlCol="0"/>
          <a:lstStyle/>
          <a:p>
            <a:endParaRPr/>
          </a:p>
        </p:txBody>
      </p:sp>
      <p:sp>
        <p:nvSpPr>
          <p:cNvPr id="7" name="object 17">
            <a:extLst>
              <a:ext uri="{FF2B5EF4-FFF2-40B4-BE49-F238E27FC236}">
                <a16:creationId xmlns:a16="http://schemas.microsoft.com/office/drawing/2014/main" id="{F54FB983-46A2-5645-A520-CB96D2D7DD00}"/>
              </a:ext>
            </a:extLst>
          </p:cNvPr>
          <p:cNvSpPr txBox="1"/>
          <p:nvPr userDrawn="1"/>
        </p:nvSpPr>
        <p:spPr>
          <a:xfrm>
            <a:off x="1070930" y="3937000"/>
            <a:ext cx="4395470" cy="1305486"/>
          </a:xfrm>
          <a:prstGeom prst="rect">
            <a:avLst/>
          </a:prstGeom>
        </p:spPr>
        <p:txBody>
          <a:bodyPr vert="horz" wrap="square" lIns="0" tIns="12700" rIns="0" bIns="0" rtlCol="0">
            <a:spAutoFit/>
          </a:bodyPr>
          <a:lstStyle/>
          <a:p>
            <a:r>
              <a:rPr lang="en-IN" sz="1200" dirty="0">
                <a:solidFill>
                  <a:srgbClr val="6B6B6B"/>
                </a:solidFill>
                <a:latin typeface="Arial" panose="020B0604020202020204" pitchFamily="34" charset="0"/>
              </a:rPr>
              <a:t>This presentation is intended for general informational purposes only and does not take into account the reader’s specific circumstances, and may not reflect the most current developments. </a:t>
            </a:r>
            <a:r>
              <a:rPr lang="en-IN" sz="1200" dirty="0" err="1">
                <a:solidFill>
                  <a:srgbClr val="6B6B6B"/>
                </a:solidFill>
                <a:latin typeface="Arial" panose="020B0604020202020204" pitchFamily="34" charset="0"/>
              </a:rPr>
              <a:t>PureSoftware</a:t>
            </a:r>
            <a:r>
              <a:rPr lang="en-IN" sz="1200" dirty="0">
                <a:solidFill>
                  <a:srgbClr val="6B6B6B"/>
                </a:solidFill>
                <a:latin typeface="Arial" panose="020B0604020202020204" pitchFamily="34" charset="0"/>
              </a:rPr>
              <a:t> disclaims, to the fullest extent permitted by applicable law, any and all liability for the accuracy and completeness of the information in this presentation and for any acts or omissions made based on such information.</a:t>
            </a:r>
            <a:endParaRPr lang="en-IN" sz="1200" dirty="0"/>
          </a:p>
        </p:txBody>
      </p:sp>
      <p:sp>
        <p:nvSpPr>
          <p:cNvPr id="9" name="object 20">
            <a:extLst>
              <a:ext uri="{FF2B5EF4-FFF2-40B4-BE49-F238E27FC236}">
                <a16:creationId xmlns:a16="http://schemas.microsoft.com/office/drawing/2014/main" id="{E7CBD11F-EFE7-9647-B8CD-458AEB83417E}"/>
              </a:ext>
            </a:extLst>
          </p:cNvPr>
          <p:cNvSpPr/>
          <p:nvPr userDrawn="1"/>
        </p:nvSpPr>
        <p:spPr>
          <a:xfrm>
            <a:off x="7093491" y="792670"/>
            <a:ext cx="708660" cy="708660"/>
          </a:xfrm>
          <a:custGeom>
            <a:avLst/>
            <a:gdLst/>
            <a:ahLst/>
            <a:cxnLst/>
            <a:rect l="l" t="t" r="r" b="b"/>
            <a:pathLst>
              <a:path w="708659" h="708660">
                <a:moveTo>
                  <a:pt x="354215" y="0"/>
                </a:moveTo>
                <a:lnTo>
                  <a:pt x="306150" y="3233"/>
                </a:lnTo>
                <a:lnTo>
                  <a:pt x="260050" y="12652"/>
                </a:lnTo>
                <a:lnTo>
                  <a:pt x="216337" y="27835"/>
                </a:lnTo>
                <a:lnTo>
                  <a:pt x="175434" y="48359"/>
                </a:lnTo>
                <a:lnTo>
                  <a:pt x="137763" y="73803"/>
                </a:lnTo>
                <a:lnTo>
                  <a:pt x="103746" y="103744"/>
                </a:lnTo>
                <a:lnTo>
                  <a:pt x="73804" y="137761"/>
                </a:lnTo>
                <a:lnTo>
                  <a:pt x="48360" y="175431"/>
                </a:lnTo>
                <a:lnTo>
                  <a:pt x="27835" y="216332"/>
                </a:lnTo>
                <a:lnTo>
                  <a:pt x="12652" y="260042"/>
                </a:lnTo>
                <a:lnTo>
                  <a:pt x="3233" y="306140"/>
                </a:lnTo>
                <a:lnTo>
                  <a:pt x="0" y="354202"/>
                </a:lnTo>
                <a:lnTo>
                  <a:pt x="3233" y="402265"/>
                </a:lnTo>
                <a:lnTo>
                  <a:pt x="12652" y="448363"/>
                </a:lnTo>
                <a:lnTo>
                  <a:pt x="27835" y="492073"/>
                </a:lnTo>
                <a:lnTo>
                  <a:pt x="48360" y="532974"/>
                </a:lnTo>
                <a:lnTo>
                  <a:pt x="73804" y="570644"/>
                </a:lnTo>
                <a:lnTo>
                  <a:pt x="103746" y="604661"/>
                </a:lnTo>
                <a:lnTo>
                  <a:pt x="137763" y="634602"/>
                </a:lnTo>
                <a:lnTo>
                  <a:pt x="175434" y="660046"/>
                </a:lnTo>
                <a:lnTo>
                  <a:pt x="216337" y="680570"/>
                </a:lnTo>
                <a:lnTo>
                  <a:pt x="260050" y="695753"/>
                </a:lnTo>
                <a:lnTo>
                  <a:pt x="306150" y="705172"/>
                </a:lnTo>
                <a:lnTo>
                  <a:pt x="354215" y="708405"/>
                </a:lnTo>
                <a:lnTo>
                  <a:pt x="402278" y="705172"/>
                </a:lnTo>
                <a:lnTo>
                  <a:pt x="448374" y="695753"/>
                </a:lnTo>
                <a:lnTo>
                  <a:pt x="492084" y="680570"/>
                </a:lnTo>
                <a:lnTo>
                  <a:pt x="532984" y="660046"/>
                </a:lnTo>
                <a:lnTo>
                  <a:pt x="570652" y="634602"/>
                </a:lnTo>
                <a:lnTo>
                  <a:pt x="604667" y="604661"/>
                </a:lnTo>
                <a:lnTo>
                  <a:pt x="634607" y="570644"/>
                </a:lnTo>
                <a:lnTo>
                  <a:pt x="660049" y="532974"/>
                </a:lnTo>
                <a:lnTo>
                  <a:pt x="680572" y="492073"/>
                </a:lnTo>
                <a:lnTo>
                  <a:pt x="695754" y="448363"/>
                </a:lnTo>
                <a:lnTo>
                  <a:pt x="705172" y="402265"/>
                </a:lnTo>
                <a:lnTo>
                  <a:pt x="708406" y="354202"/>
                </a:lnTo>
                <a:lnTo>
                  <a:pt x="705172" y="306140"/>
                </a:lnTo>
                <a:lnTo>
                  <a:pt x="695754" y="260042"/>
                </a:lnTo>
                <a:lnTo>
                  <a:pt x="680572" y="216332"/>
                </a:lnTo>
                <a:lnTo>
                  <a:pt x="660049" y="175431"/>
                </a:lnTo>
                <a:lnTo>
                  <a:pt x="634607" y="137761"/>
                </a:lnTo>
                <a:lnTo>
                  <a:pt x="604667" y="103744"/>
                </a:lnTo>
                <a:lnTo>
                  <a:pt x="570652" y="73803"/>
                </a:lnTo>
                <a:lnTo>
                  <a:pt x="532984" y="48359"/>
                </a:lnTo>
                <a:lnTo>
                  <a:pt x="492084" y="27835"/>
                </a:lnTo>
                <a:lnTo>
                  <a:pt x="448374" y="12652"/>
                </a:lnTo>
                <a:lnTo>
                  <a:pt x="402278" y="3233"/>
                </a:lnTo>
                <a:lnTo>
                  <a:pt x="354215" y="0"/>
                </a:lnTo>
                <a:close/>
              </a:path>
            </a:pathLst>
          </a:custGeom>
          <a:solidFill>
            <a:srgbClr val="FAAF3A">
              <a:alpha val="9999"/>
            </a:srgbClr>
          </a:solidFill>
        </p:spPr>
        <p:txBody>
          <a:bodyPr wrap="square" lIns="0" tIns="0" rIns="0" bIns="0" rtlCol="0"/>
          <a:lstStyle/>
          <a:p>
            <a:endParaRPr/>
          </a:p>
        </p:txBody>
      </p:sp>
      <p:sp>
        <p:nvSpPr>
          <p:cNvPr id="10" name="object 26">
            <a:extLst>
              <a:ext uri="{FF2B5EF4-FFF2-40B4-BE49-F238E27FC236}">
                <a16:creationId xmlns:a16="http://schemas.microsoft.com/office/drawing/2014/main" id="{40B769C5-AAC1-064C-AA1C-FDAD20CA56C5}"/>
              </a:ext>
            </a:extLst>
          </p:cNvPr>
          <p:cNvSpPr/>
          <p:nvPr userDrawn="1"/>
        </p:nvSpPr>
        <p:spPr>
          <a:xfrm>
            <a:off x="7093491" y="1747080"/>
            <a:ext cx="708660" cy="708660"/>
          </a:xfrm>
          <a:custGeom>
            <a:avLst/>
            <a:gdLst/>
            <a:ahLst/>
            <a:cxnLst/>
            <a:rect l="l" t="t" r="r" b="b"/>
            <a:pathLst>
              <a:path w="708659" h="708660">
                <a:moveTo>
                  <a:pt x="354215" y="0"/>
                </a:moveTo>
                <a:lnTo>
                  <a:pt x="306150" y="3233"/>
                </a:lnTo>
                <a:lnTo>
                  <a:pt x="260050" y="12652"/>
                </a:lnTo>
                <a:lnTo>
                  <a:pt x="216337" y="27835"/>
                </a:lnTo>
                <a:lnTo>
                  <a:pt x="175434" y="48359"/>
                </a:lnTo>
                <a:lnTo>
                  <a:pt x="137763" y="73803"/>
                </a:lnTo>
                <a:lnTo>
                  <a:pt x="103746" y="103744"/>
                </a:lnTo>
                <a:lnTo>
                  <a:pt x="73804" y="137761"/>
                </a:lnTo>
                <a:lnTo>
                  <a:pt x="48360" y="175431"/>
                </a:lnTo>
                <a:lnTo>
                  <a:pt x="27835" y="216332"/>
                </a:lnTo>
                <a:lnTo>
                  <a:pt x="12652" y="260042"/>
                </a:lnTo>
                <a:lnTo>
                  <a:pt x="3233" y="306140"/>
                </a:lnTo>
                <a:lnTo>
                  <a:pt x="0" y="354202"/>
                </a:lnTo>
                <a:lnTo>
                  <a:pt x="3233" y="402265"/>
                </a:lnTo>
                <a:lnTo>
                  <a:pt x="12652" y="448363"/>
                </a:lnTo>
                <a:lnTo>
                  <a:pt x="27835" y="492073"/>
                </a:lnTo>
                <a:lnTo>
                  <a:pt x="48360" y="532974"/>
                </a:lnTo>
                <a:lnTo>
                  <a:pt x="73804" y="570644"/>
                </a:lnTo>
                <a:lnTo>
                  <a:pt x="103746" y="604661"/>
                </a:lnTo>
                <a:lnTo>
                  <a:pt x="137763" y="634602"/>
                </a:lnTo>
                <a:lnTo>
                  <a:pt x="175434" y="660046"/>
                </a:lnTo>
                <a:lnTo>
                  <a:pt x="216337" y="680570"/>
                </a:lnTo>
                <a:lnTo>
                  <a:pt x="260050" y="695753"/>
                </a:lnTo>
                <a:lnTo>
                  <a:pt x="306150" y="705172"/>
                </a:lnTo>
                <a:lnTo>
                  <a:pt x="354215" y="708405"/>
                </a:lnTo>
                <a:lnTo>
                  <a:pt x="402278" y="705172"/>
                </a:lnTo>
                <a:lnTo>
                  <a:pt x="448374" y="695753"/>
                </a:lnTo>
                <a:lnTo>
                  <a:pt x="492084" y="680570"/>
                </a:lnTo>
                <a:lnTo>
                  <a:pt x="532984" y="660046"/>
                </a:lnTo>
                <a:lnTo>
                  <a:pt x="570652" y="634602"/>
                </a:lnTo>
                <a:lnTo>
                  <a:pt x="604667" y="604661"/>
                </a:lnTo>
                <a:lnTo>
                  <a:pt x="634607" y="570644"/>
                </a:lnTo>
                <a:lnTo>
                  <a:pt x="660049" y="532974"/>
                </a:lnTo>
                <a:lnTo>
                  <a:pt x="680572" y="492073"/>
                </a:lnTo>
                <a:lnTo>
                  <a:pt x="695754" y="448363"/>
                </a:lnTo>
                <a:lnTo>
                  <a:pt x="705172" y="402265"/>
                </a:lnTo>
                <a:lnTo>
                  <a:pt x="708406" y="354202"/>
                </a:lnTo>
                <a:lnTo>
                  <a:pt x="705172" y="306140"/>
                </a:lnTo>
                <a:lnTo>
                  <a:pt x="695754" y="260042"/>
                </a:lnTo>
                <a:lnTo>
                  <a:pt x="680572" y="216332"/>
                </a:lnTo>
                <a:lnTo>
                  <a:pt x="660049" y="175431"/>
                </a:lnTo>
                <a:lnTo>
                  <a:pt x="634607" y="137761"/>
                </a:lnTo>
                <a:lnTo>
                  <a:pt x="604667" y="103744"/>
                </a:lnTo>
                <a:lnTo>
                  <a:pt x="570652" y="73803"/>
                </a:lnTo>
                <a:lnTo>
                  <a:pt x="532984" y="48359"/>
                </a:lnTo>
                <a:lnTo>
                  <a:pt x="492084" y="27835"/>
                </a:lnTo>
                <a:lnTo>
                  <a:pt x="448374" y="12652"/>
                </a:lnTo>
                <a:lnTo>
                  <a:pt x="402278" y="3233"/>
                </a:lnTo>
                <a:lnTo>
                  <a:pt x="354215" y="0"/>
                </a:lnTo>
                <a:close/>
              </a:path>
            </a:pathLst>
          </a:custGeom>
          <a:solidFill>
            <a:srgbClr val="D3135A">
              <a:alpha val="9999"/>
            </a:srgbClr>
          </a:solidFill>
        </p:spPr>
        <p:txBody>
          <a:bodyPr wrap="square" lIns="0" tIns="0" rIns="0" bIns="0" rtlCol="0"/>
          <a:lstStyle/>
          <a:p>
            <a:endParaRPr/>
          </a:p>
        </p:txBody>
      </p:sp>
      <p:sp>
        <p:nvSpPr>
          <p:cNvPr id="11" name="object 27">
            <a:extLst>
              <a:ext uri="{FF2B5EF4-FFF2-40B4-BE49-F238E27FC236}">
                <a16:creationId xmlns:a16="http://schemas.microsoft.com/office/drawing/2014/main" id="{12FC2470-E513-0C4B-B70C-21087D9C52B1}"/>
              </a:ext>
            </a:extLst>
          </p:cNvPr>
          <p:cNvSpPr/>
          <p:nvPr userDrawn="1"/>
        </p:nvSpPr>
        <p:spPr>
          <a:xfrm>
            <a:off x="7093491" y="2701484"/>
            <a:ext cx="708660" cy="708660"/>
          </a:xfrm>
          <a:custGeom>
            <a:avLst/>
            <a:gdLst/>
            <a:ahLst/>
            <a:cxnLst/>
            <a:rect l="l" t="t" r="r" b="b"/>
            <a:pathLst>
              <a:path w="708659" h="708660">
                <a:moveTo>
                  <a:pt x="354215" y="0"/>
                </a:moveTo>
                <a:lnTo>
                  <a:pt x="306150" y="3233"/>
                </a:lnTo>
                <a:lnTo>
                  <a:pt x="260050" y="12652"/>
                </a:lnTo>
                <a:lnTo>
                  <a:pt x="216337" y="27835"/>
                </a:lnTo>
                <a:lnTo>
                  <a:pt x="175434" y="48359"/>
                </a:lnTo>
                <a:lnTo>
                  <a:pt x="137763" y="73803"/>
                </a:lnTo>
                <a:lnTo>
                  <a:pt x="103746" y="103744"/>
                </a:lnTo>
                <a:lnTo>
                  <a:pt x="73804" y="137761"/>
                </a:lnTo>
                <a:lnTo>
                  <a:pt x="48360" y="175431"/>
                </a:lnTo>
                <a:lnTo>
                  <a:pt x="27835" y="216332"/>
                </a:lnTo>
                <a:lnTo>
                  <a:pt x="12652" y="260042"/>
                </a:lnTo>
                <a:lnTo>
                  <a:pt x="3233" y="306140"/>
                </a:lnTo>
                <a:lnTo>
                  <a:pt x="0" y="354202"/>
                </a:lnTo>
                <a:lnTo>
                  <a:pt x="3233" y="402265"/>
                </a:lnTo>
                <a:lnTo>
                  <a:pt x="12652" y="448364"/>
                </a:lnTo>
                <a:lnTo>
                  <a:pt x="27835" y="492075"/>
                </a:lnTo>
                <a:lnTo>
                  <a:pt x="48360" y="532978"/>
                </a:lnTo>
                <a:lnTo>
                  <a:pt x="73804" y="570649"/>
                </a:lnTo>
                <a:lnTo>
                  <a:pt x="103746" y="604667"/>
                </a:lnTo>
                <a:lnTo>
                  <a:pt x="137763" y="634610"/>
                </a:lnTo>
                <a:lnTo>
                  <a:pt x="175434" y="660055"/>
                </a:lnTo>
                <a:lnTo>
                  <a:pt x="216337" y="680581"/>
                </a:lnTo>
                <a:lnTo>
                  <a:pt x="260050" y="695765"/>
                </a:lnTo>
                <a:lnTo>
                  <a:pt x="306150" y="705184"/>
                </a:lnTo>
                <a:lnTo>
                  <a:pt x="354215" y="708418"/>
                </a:lnTo>
                <a:lnTo>
                  <a:pt x="402278" y="705184"/>
                </a:lnTo>
                <a:lnTo>
                  <a:pt x="448374" y="695765"/>
                </a:lnTo>
                <a:lnTo>
                  <a:pt x="492084" y="680581"/>
                </a:lnTo>
                <a:lnTo>
                  <a:pt x="532984" y="660055"/>
                </a:lnTo>
                <a:lnTo>
                  <a:pt x="570652" y="634610"/>
                </a:lnTo>
                <a:lnTo>
                  <a:pt x="604667" y="604667"/>
                </a:lnTo>
                <a:lnTo>
                  <a:pt x="634607" y="570649"/>
                </a:lnTo>
                <a:lnTo>
                  <a:pt x="660049" y="532978"/>
                </a:lnTo>
                <a:lnTo>
                  <a:pt x="680572" y="492075"/>
                </a:lnTo>
                <a:lnTo>
                  <a:pt x="695754" y="448364"/>
                </a:lnTo>
                <a:lnTo>
                  <a:pt x="705172" y="402265"/>
                </a:lnTo>
                <a:lnTo>
                  <a:pt x="708406" y="354202"/>
                </a:lnTo>
                <a:lnTo>
                  <a:pt x="705172" y="306140"/>
                </a:lnTo>
                <a:lnTo>
                  <a:pt x="695754" y="260042"/>
                </a:lnTo>
                <a:lnTo>
                  <a:pt x="680572" y="216332"/>
                </a:lnTo>
                <a:lnTo>
                  <a:pt x="660049" y="175431"/>
                </a:lnTo>
                <a:lnTo>
                  <a:pt x="634607" y="137761"/>
                </a:lnTo>
                <a:lnTo>
                  <a:pt x="604667" y="103744"/>
                </a:lnTo>
                <a:lnTo>
                  <a:pt x="570652" y="73803"/>
                </a:lnTo>
                <a:lnTo>
                  <a:pt x="532984" y="48359"/>
                </a:lnTo>
                <a:lnTo>
                  <a:pt x="492084" y="27835"/>
                </a:lnTo>
                <a:lnTo>
                  <a:pt x="448374" y="12652"/>
                </a:lnTo>
                <a:lnTo>
                  <a:pt x="402278" y="3233"/>
                </a:lnTo>
                <a:lnTo>
                  <a:pt x="354215" y="0"/>
                </a:lnTo>
                <a:close/>
              </a:path>
            </a:pathLst>
          </a:custGeom>
          <a:solidFill>
            <a:srgbClr val="099AD6">
              <a:alpha val="9999"/>
            </a:srgbClr>
          </a:solidFill>
        </p:spPr>
        <p:txBody>
          <a:bodyPr wrap="square" lIns="0" tIns="0" rIns="0" bIns="0" rtlCol="0"/>
          <a:lstStyle/>
          <a:p>
            <a:endParaRPr/>
          </a:p>
        </p:txBody>
      </p:sp>
      <p:sp>
        <p:nvSpPr>
          <p:cNvPr id="12" name="object 28">
            <a:extLst>
              <a:ext uri="{FF2B5EF4-FFF2-40B4-BE49-F238E27FC236}">
                <a16:creationId xmlns:a16="http://schemas.microsoft.com/office/drawing/2014/main" id="{584BCD38-F730-6B49-9845-3A646070B1FC}"/>
              </a:ext>
            </a:extLst>
          </p:cNvPr>
          <p:cNvSpPr/>
          <p:nvPr userDrawn="1"/>
        </p:nvSpPr>
        <p:spPr>
          <a:xfrm>
            <a:off x="7093491" y="3655894"/>
            <a:ext cx="708660" cy="708660"/>
          </a:xfrm>
          <a:custGeom>
            <a:avLst/>
            <a:gdLst/>
            <a:ahLst/>
            <a:cxnLst/>
            <a:rect l="l" t="t" r="r" b="b"/>
            <a:pathLst>
              <a:path w="708659" h="708660">
                <a:moveTo>
                  <a:pt x="354215" y="0"/>
                </a:moveTo>
                <a:lnTo>
                  <a:pt x="306150" y="3233"/>
                </a:lnTo>
                <a:lnTo>
                  <a:pt x="260050" y="12652"/>
                </a:lnTo>
                <a:lnTo>
                  <a:pt x="216337" y="27835"/>
                </a:lnTo>
                <a:lnTo>
                  <a:pt x="175434" y="48359"/>
                </a:lnTo>
                <a:lnTo>
                  <a:pt x="137763" y="73803"/>
                </a:lnTo>
                <a:lnTo>
                  <a:pt x="103746" y="103744"/>
                </a:lnTo>
                <a:lnTo>
                  <a:pt x="73804" y="137761"/>
                </a:lnTo>
                <a:lnTo>
                  <a:pt x="48360" y="175431"/>
                </a:lnTo>
                <a:lnTo>
                  <a:pt x="27835" y="216332"/>
                </a:lnTo>
                <a:lnTo>
                  <a:pt x="12652" y="260042"/>
                </a:lnTo>
                <a:lnTo>
                  <a:pt x="3233" y="306140"/>
                </a:lnTo>
                <a:lnTo>
                  <a:pt x="0" y="354203"/>
                </a:lnTo>
                <a:lnTo>
                  <a:pt x="3233" y="402265"/>
                </a:lnTo>
                <a:lnTo>
                  <a:pt x="12652" y="448364"/>
                </a:lnTo>
                <a:lnTo>
                  <a:pt x="27835" y="492075"/>
                </a:lnTo>
                <a:lnTo>
                  <a:pt x="48360" y="532978"/>
                </a:lnTo>
                <a:lnTo>
                  <a:pt x="73804" y="570649"/>
                </a:lnTo>
                <a:lnTo>
                  <a:pt x="103746" y="604667"/>
                </a:lnTo>
                <a:lnTo>
                  <a:pt x="137763" y="634610"/>
                </a:lnTo>
                <a:lnTo>
                  <a:pt x="175434" y="660055"/>
                </a:lnTo>
                <a:lnTo>
                  <a:pt x="216337" y="680581"/>
                </a:lnTo>
                <a:lnTo>
                  <a:pt x="260050" y="695765"/>
                </a:lnTo>
                <a:lnTo>
                  <a:pt x="306150" y="705184"/>
                </a:lnTo>
                <a:lnTo>
                  <a:pt x="354215" y="708418"/>
                </a:lnTo>
                <a:lnTo>
                  <a:pt x="402278" y="705184"/>
                </a:lnTo>
                <a:lnTo>
                  <a:pt x="448374" y="695765"/>
                </a:lnTo>
                <a:lnTo>
                  <a:pt x="492084" y="680581"/>
                </a:lnTo>
                <a:lnTo>
                  <a:pt x="532984" y="660055"/>
                </a:lnTo>
                <a:lnTo>
                  <a:pt x="570652" y="634610"/>
                </a:lnTo>
                <a:lnTo>
                  <a:pt x="604667" y="604667"/>
                </a:lnTo>
                <a:lnTo>
                  <a:pt x="634607" y="570649"/>
                </a:lnTo>
                <a:lnTo>
                  <a:pt x="660049" y="532978"/>
                </a:lnTo>
                <a:lnTo>
                  <a:pt x="680572" y="492075"/>
                </a:lnTo>
                <a:lnTo>
                  <a:pt x="695754" y="448364"/>
                </a:lnTo>
                <a:lnTo>
                  <a:pt x="705172" y="402265"/>
                </a:lnTo>
                <a:lnTo>
                  <a:pt x="708406" y="354203"/>
                </a:lnTo>
                <a:lnTo>
                  <a:pt x="705172" y="306140"/>
                </a:lnTo>
                <a:lnTo>
                  <a:pt x="695754" y="260042"/>
                </a:lnTo>
                <a:lnTo>
                  <a:pt x="680572" y="216332"/>
                </a:lnTo>
                <a:lnTo>
                  <a:pt x="660049" y="175431"/>
                </a:lnTo>
                <a:lnTo>
                  <a:pt x="634607" y="137761"/>
                </a:lnTo>
                <a:lnTo>
                  <a:pt x="604667" y="103744"/>
                </a:lnTo>
                <a:lnTo>
                  <a:pt x="570652" y="73803"/>
                </a:lnTo>
                <a:lnTo>
                  <a:pt x="532984" y="48359"/>
                </a:lnTo>
                <a:lnTo>
                  <a:pt x="492084" y="27835"/>
                </a:lnTo>
                <a:lnTo>
                  <a:pt x="448374" y="12652"/>
                </a:lnTo>
                <a:lnTo>
                  <a:pt x="402278" y="3233"/>
                </a:lnTo>
                <a:lnTo>
                  <a:pt x="354215" y="0"/>
                </a:lnTo>
                <a:close/>
              </a:path>
            </a:pathLst>
          </a:custGeom>
          <a:solidFill>
            <a:srgbClr val="005BAA">
              <a:alpha val="9999"/>
            </a:srgbClr>
          </a:solidFill>
        </p:spPr>
        <p:txBody>
          <a:bodyPr wrap="square" lIns="0" tIns="0" rIns="0" bIns="0" rtlCol="0"/>
          <a:lstStyle/>
          <a:p>
            <a:endParaRPr/>
          </a:p>
        </p:txBody>
      </p:sp>
      <p:sp>
        <p:nvSpPr>
          <p:cNvPr id="13" name="object 29">
            <a:extLst>
              <a:ext uri="{FF2B5EF4-FFF2-40B4-BE49-F238E27FC236}">
                <a16:creationId xmlns:a16="http://schemas.microsoft.com/office/drawing/2014/main" id="{AF8F369E-A808-304D-A7E6-44E1C4BAFEF8}"/>
              </a:ext>
            </a:extLst>
          </p:cNvPr>
          <p:cNvSpPr/>
          <p:nvPr userDrawn="1"/>
        </p:nvSpPr>
        <p:spPr>
          <a:xfrm>
            <a:off x="7093491" y="4609448"/>
            <a:ext cx="708660" cy="708660"/>
          </a:xfrm>
          <a:custGeom>
            <a:avLst/>
            <a:gdLst/>
            <a:ahLst/>
            <a:cxnLst/>
            <a:rect l="l" t="t" r="r" b="b"/>
            <a:pathLst>
              <a:path w="708659" h="708660">
                <a:moveTo>
                  <a:pt x="354215" y="0"/>
                </a:moveTo>
                <a:lnTo>
                  <a:pt x="306150" y="3233"/>
                </a:lnTo>
                <a:lnTo>
                  <a:pt x="260050" y="12652"/>
                </a:lnTo>
                <a:lnTo>
                  <a:pt x="216337" y="27835"/>
                </a:lnTo>
                <a:lnTo>
                  <a:pt x="175434" y="48359"/>
                </a:lnTo>
                <a:lnTo>
                  <a:pt x="137763" y="73803"/>
                </a:lnTo>
                <a:lnTo>
                  <a:pt x="103746" y="103744"/>
                </a:lnTo>
                <a:lnTo>
                  <a:pt x="73804" y="137761"/>
                </a:lnTo>
                <a:lnTo>
                  <a:pt x="48360" y="175431"/>
                </a:lnTo>
                <a:lnTo>
                  <a:pt x="27835" y="216332"/>
                </a:lnTo>
                <a:lnTo>
                  <a:pt x="12652" y="260042"/>
                </a:lnTo>
                <a:lnTo>
                  <a:pt x="3233" y="306140"/>
                </a:lnTo>
                <a:lnTo>
                  <a:pt x="0" y="354203"/>
                </a:lnTo>
                <a:lnTo>
                  <a:pt x="3233" y="402265"/>
                </a:lnTo>
                <a:lnTo>
                  <a:pt x="12652" y="448364"/>
                </a:lnTo>
                <a:lnTo>
                  <a:pt x="27835" y="492075"/>
                </a:lnTo>
                <a:lnTo>
                  <a:pt x="48360" y="532978"/>
                </a:lnTo>
                <a:lnTo>
                  <a:pt x="73804" y="570649"/>
                </a:lnTo>
                <a:lnTo>
                  <a:pt x="103746" y="604667"/>
                </a:lnTo>
                <a:lnTo>
                  <a:pt x="137763" y="634610"/>
                </a:lnTo>
                <a:lnTo>
                  <a:pt x="175434" y="660055"/>
                </a:lnTo>
                <a:lnTo>
                  <a:pt x="216337" y="680581"/>
                </a:lnTo>
                <a:lnTo>
                  <a:pt x="260050" y="695765"/>
                </a:lnTo>
                <a:lnTo>
                  <a:pt x="306150" y="705184"/>
                </a:lnTo>
                <a:lnTo>
                  <a:pt x="354215" y="708418"/>
                </a:lnTo>
                <a:lnTo>
                  <a:pt x="402278" y="705184"/>
                </a:lnTo>
                <a:lnTo>
                  <a:pt x="448374" y="695765"/>
                </a:lnTo>
                <a:lnTo>
                  <a:pt x="492084" y="680581"/>
                </a:lnTo>
                <a:lnTo>
                  <a:pt x="532984" y="660055"/>
                </a:lnTo>
                <a:lnTo>
                  <a:pt x="570652" y="634610"/>
                </a:lnTo>
                <a:lnTo>
                  <a:pt x="604667" y="604667"/>
                </a:lnTo>
                <a:lnTo>
                  <a:pt x="634607" y="570649"/>
                </a:lnTo>
                <a:lnTo>
                  <a:pt x="660049" y="532978"/>
                </a:lnTo>
                <a:lnTo>
                  <a:pt x="680572" y="492075"/>
                </a:lnTo>
                <a:lnTo>
                  <a:pt x="695754" y="448364"/>
                </a:lnTo>
                <a:lnTo>
                  <a:pt x="705172" y="402265"/>
                </a:lnTo>
                <a:lnTo>
                  <a:pt x="708406" y="354203"/>
                </a:lnTo>
                <a:lnTo>
                  <a:pt x="705172" y="306140"/>
                </a:lnTo>
                <a:lnTo>
                  <a:pt x="695754" y="260042"/>
                </a:lnTo>
                <a:lnTo>
                  <a:pt x="680572" y="216332"/>
                </a:lnTo>
                <a:lnTo>
                  <a:pt x="660049" y="175431"/>
                </a:lnTo>
                <a:lnTo>
                  <a:pt x="634607" y="137761"/>
                </a:lnTo>
                <a:lnTo>
                  <a:pt x="604667" y="103744"/>
                </a:lnTo>
                <a:lnTo>
                  <a:pt x="570652" y="73803"/>
                </a:lnTo>
                <a:lnTo>
                  <a:pt x="532984" y="48359"/>
                </a:lnTo>
                <a:lnTo>
                  <a:pt x="492084" y="27835"/>
                </a:lnTo>
                <a:lnTo>
                  <a:pt x="448374" y="12652"/>
                </a:lnTo>
                <a:lnTo>
                  <a:pt x="402278" y="3233"/>
                </a:lnTo>
                <a:lnTo>
                  <a:pt x="354215" y="0"/>
                </a:lnTo>
                <a:close/>
              </a:path>
            </a:pathLst>
          </a:custGeom>
          <a:solidFill>
            <a:srgbClr val="28AC49">
              <a:alpha val="9999"/>
            </a:srgbClr>
          </a:solidFill>
        </p:spPr>
        <p:txBody>
          <a:bodyPr wrap="square" lIns="0" tIns="0" rIns="0" bIns="0" rtlCol="0"/>
          <a:lstStyle/>
          <a:p>
            <a:endParaRPr/>
          </a:p>
        </p:txBody>
      </p:sp>
      <p:sp>
        <p:nvSpPr>
          <p:cNvPr id="14" name="object 29">
            <a:extLst>
              <a:ext uri="{FF2B5EF4-FFF2-40B4-BE49-F238E27FC236}">
                <a16:creationId xmlns:a16="http://schemas.microsoft.com/office/drawing/2014/main" id="{1A9F06BE-F83B-3D48-8582-ED1649F021BC}"/>
              </a:ext>
            </a:extLst>
          </p:cNvPr>
          <p:cNvSpPr/>
          <p:nvPr userDrawn="1"/>
        </p:nvSpPr>
        <p:spPr>
          <a:xfrm>
            <a:off x="7093491" y="5539737"/>
            <a:ext cx="708660" cy="708660"/>
          </a:xfrm>
          <a:custGeom>
            <a:avLst/>
            <a:gdLst/>
            <a:ahLst/>
            <a:cxnLst/>
            <a:rect l="l" t="t" r="r" b="b"/>
            <a:pathLst>
              <a:path w="708659" h="708660">
                <a:moveTo>
                  <a:pt x="354215" y="0"/>
                </a:moveTo>
                <a:lnTo>
                  <a:pt x="306150" y="3233"/>
                </a:lnTo>
                <a:lnTo>
                  <a:pt x="260050" y="12652"/>
                </a:lnTo>
                <a:lnTo>
                  <a:pt x="216337" y="27835"/>
                </a:lnTo>
                <a:lnTo>
                  <a:pt x="175434" y="48359"/>
                </a:lnTo>
                <a:lnTo>
                  <a:pt x="137763" y="73803"/>
                </a:lnTo>
                <a:lnTo>
                  <a:pt x="103746" y="103744"/>
                </a:lnTo>
                <a:lnTo>
                  <a:pt x="73804" y="137761"/>
                </a:lnTo>
                <a:lnTo>
                  <a:pt x="48360" y="175431"/>
                </a:lnTo>
                <a:lnTo>
                  <a:pt x="27835" y="216332"/>
                </a:lnTo>
                <a:lnTo>
                  <a:pt x="12652" y="260042"/>
                </a:lnTo>
                <a:lnTo>
                  <a:pt x="3233" y="306140"/>
                </a:lnTo>
                <a:lnTo>
                  <a:pt x="0" y="354203"/>
                </a:lnTo>
                <a:lnTo>
                  <a:pt x="3233" y="402265"/>
                </a:lnTo>
                <a:lnTo>
                  <a:pt x="12652" y="448364"/>
                </a:lnTo>
                <a:lnTo>
                  <a:pt x="27835" y="492075"/>
                </a:lnTo>
                <a:lnTo>
                  <a:pt x="48360" y="532978"/>
                </a:lnTo>
                <a:lnTo>
                  <a:pt x="73804" y="570649"/>
                </a:lnTo>
                <a:lnTo>
                  <a:pt x="103746" y="604667"/>
                </a:lnTo>
                <a:lnTo>
                  <a:pt x="137763" y="634610"/>
                </a:lnTo>
                <a:lnTo>
                  <a:pt x="175434" y="660055"/>
                </a:lnTo>
                <a:lnTo>
                  <a:pt x="216337" y="680581"/>
                </a:lnTo>
                <a:lnTo>
                  <a:pt x="260050" y="695765"/>
                </a:lnTo>
                <a:lnTo>
                  <a:pt x="306150" y="705184"/>
                </a:lnTo>
                <a:lnTo>
                  <a:pt x="354215" y="708418"/>
                </a:lnTo>
                <a:lnTo>
                  <a:pt x="402278" y="705184"/>
                </a:lnTo>
                <a:lnTo>
                  <a:pt x="448374" y="695765"/>
                </a:lnTo>
                <a:lnTo>
                  <a:pt x="492084" y="680581"/>
                </a:lnTo>
                <a:lnTo>
                  <a:pt x="532984" y="660055"/>
                </a:lnTo>
                <a:lnTo>
                  <a:pt x="570652" y="634610"/>
                </a:lnTo>
                <a:lnTo>
                  <a:pt x="604667" y="604667"/>
                </a:lnTo>
                <a:lnTo>
                  <a:pt x="634607" y="570649"/>
                </a:lnTo>
                <a:lnTo>
                  <a:pt x="660049" y="532978"/>
                </a:lnTo>
                <a:lnTo>
                  <a:pt x="680572" y="492075"/>
                </a:lnTo>
                <a:lnTo>
                  <a:pt x="695754" y="448364"/>
                </a:lnTo>
                <a:lnTo>
                  <a:pt x="705172" y="402265"/>
                </a:lnTo>
                <a:lnTo>
                  <a:pt x="708406" y="354203"/>
                </a:lnTo>
                <a:lnTo>
                  <a:pt x="705172" y="306140"/>
                </a:lnTo>
                <a:lnTo>
                  <a:pt x="695754" y="260042"/>
                </a:lnTo>
                <a:lnTo>
                  <a:pt x="680572" y="216332"/>
                </a:lnTo>
                <a:lnTo>
                  <a:pt x="660049" y="175431"/>
                </a:lnTo>
                <a:lnTo>
                  <a:pt x="634607" y="137761"/>
                </a:lnTo>
                <a:lnTo>
                  <a:pt x="604667" y="103744"/>
                </a:lnTo>
                <a:lnTo>
                  <a:pt x="570652" y="73803"/>
                </a:lnTo>
                <a:lnTo>
                  <a:pt x="532984" y="48359"/>
                </a:lnTo>
                <a:lnTo>
                  <a:pt x="492084" y="27835"/>
                </a:lnTo>
                <a:lnTo>
                  <a:pt x="448374" y="12652"/>
                </a:lnTo>
                <a:lnTo>
                  <a:pt x="402278" y="3233"/>
                </a:lnTo>
                <a:lnTo>
                  <a:pt x="354215" y="0"/>
                </a:lnTo>
                <a:close/>
              </a:path>
            </a:pathLst>
          </a:custGeom>
          <a:solidFill>
            <a:schemeClr val="accent4">
              <a:alpha val="9999"/>
            </a:schemeClr>
          </a:solidFill>
        </p:spPr>
        <p:txBody>
          <a:bodyPr wrap="square" lIns="0" tIns="0" rIns="0" bIns="0" rtlCol="0"/>
          <a:lstStyle/>
          <a:p>
            <a:endParaRPr/>
          </a:p>
        </p:txBody>
      </p:sp>
      <p:cxnSp>
        <p:nvCxnSpPr>
          <p:cNvPr id="15" name="Straight Arrow Connector 14">
            <a:extLst>
              <a:ext uri="{FF2B5EF4-FFF2-40B4-BE49-F238E27FC236}">
                <a16:creationId xmlns:a16="http://schemas.microsoft.com/office/drawing/2014/main" id="{FAE5E464-7861-CB4B-BD43-09AE0B1721D0}"/>
              </a:ext>
            </a:extLst>
          </p:cNvPr>
          <p:cNvCxnSpPr/>
          <p:nvPr userDrawn="1"/>
        </p:nvCxnSpPr>
        <p:spPr>
          <a:xfrm>
            <a:off x="7322096" y="1128713"/>
            <a:ext cx="285750" cy="0"/>
          </a:xfrm>
          <a:prstGeom prst="straightConnector1">
            <a:avLst/>
          </a:prstGeom>
          <a:ln>
            <a:solidFill>
              <a:schemeClr val="tx1">
                <a:lumMod val="85000"/>
                <a:lumOff val="15000"/>
              </a:schemeClr>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D6A7A618-87ED-0440-A9C4-7F711B8AA985}"/>
              </a:ext>
            </a:extLst>
          </p:cNvPr>
          <p:cNvCxnSpPr/>
          <p:nvPr userDrawn="1"/>
        </p:nvCxnSpPr>
        <p:spPr>
          <a:xfrm>
            <a:off x="7322096" y="2095501"/>
            <a:ext cx="285750" cy="0"/>
          </a:xfrm>
          <a:prstGeom prst="straightConnector1">
            <a:avLst/>
          </a:prstGeom>
          <a:ln>
            <a:solidFill>
              <a:schemeClr val="tx1">
                <a:lumMod val="85000"/>
                <a:lumOff val="15000"/>
              </a:schemeClr>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70DFD11-752A-9640-AF46-39C5C1FA4B7A}"/>
              </a:ext>
            </a:extLst>
          </p:cNvPr>
          <p:cNvCxnSpPr/>
          <p:nvPr userDrawn="1"/>
        </p:nvCxnSpPr>
        <p:spPr>
          <a:xfrm>
            <a:off x="7322096" y="3033714"/>
            <a:ext cx="285750" cy="0"/>
          </a:xfrm>
          <a:prstGeom prst="straightConnector1">
            <a:avLst/>
          </a:prstGeom>
          <a:ln>
            <a:solidFill>
              <a:schemeClr val="tx1">
                <a:lumMod val="85000"/>
                <a:lumOff val="15000"/>
              </a:schemeClr>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0A62030-3B6D-564A-B022-654B382170A7}"/>
              </a:ext>
            </a:extLst>
          </p:cNvPr>
          <p:cNvCxnSpPr/>
          <p:nvPr userDrawn="1"/>
        </p:nvCxnSpPr>
        <p:spPr>
          <a:xfrm>
            <a:off x="7322096" y="3995280"/>
            <a:ext cx="285750" cy="0"/>
          </a:xfrm>
          <a:prstGeom prst="straightConnector1">
            <a:avLst/>
          </a:prstGeom>
          <a:ln>
            <a:solidFill>
              <a:schemeClr val="tx1">
                <a:lumMod val="85000"/>
                <a:lumOff val="15000"/>
              </a:schemeClr>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875629D-A08D-C94C-8EE7-0F8D07539D21}"/>
              </a:ext>
            </a:extLst>
          </p:cNvPr>
          <p:cNvCxnSpPr/>
          <p:nvPr userDrawn="1"/>
        </p:nvCxnSpPr>
        <p:spPr>
          <a:xfrm>
            <a:off x="7317331" y="4947781"/>
            <a:ext cx="285750" cy="0"/>
          </a:xfrm>
          <a:prstGeom prst="straightConnector1">
            <a:avLst/>
          </a:prstGeom>
          <a:ln>
            <a:solidFill>
              <a:schemeClr val="tx1">
                <a:lumMod val="85000"/>
                <a:lumOff val="15000"/>
              </a:schemeClr>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C166F65B-4762-8D4A-9A0B-1CF1414E6260}"/>
              </a:ext>
            </a:extLst>
          </p:cNvPr>
          <p:cNvCxnSpPr/>
          <p:nvPr userDrawn="1"/>
        </p:nvCxnSpPr>
        <p:spPr>
          <a:xfrm>
            <a:off x="7326854" y="5885997"/>
            <a:ext cx="285750" cy="0"/>
          </a:xfrm>
          <a:prstGeom prst="straightConnector1">
            <a:avLst/>
          </a:prstGeom>
          <a:ln>
            <a:solidFill>
              <a:schemeClr val="tx1">
                <a:lumMod val="85000"/>
                <a:lumOff val="15000"/>
              </a:schemeClr>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21" name="object 19">
            <a:extLst>
              <a:ext uri="{FF2B5EF4-FFF2-40B4-BE49-F238E27FC236}">
                <a16:creationId xmlns:a16="http://schemas.microsoft.com/office/drawing/2014/main" id="{F01A4A7F-BFAD-7944-BA9D-BB81D74790F2}"/>
              </a:ext>
            </a:extLst>
          </p:cNvPr>
          <p:cNvSpPr/>
          <p:nvPr userDrawn="1"/>
        </p:nvSpPr>
        <p:spPr>
          <a:xfrm>
            <a:off x="812140" y="3952416"/>
            <a:ext cx="0" cy="1381760"/>
          </a:xfrm>
          <a:custGeom>
            <a:avLst/>
            <a:gdLst/>
            <a:ahLst/>
            <a:cxnLst/>
            <a:rect l="l" t="t" r="r" b="b"/>
            <a:pathLst>
              <a:path h="1381760">
                <a:moveTo>
                  <a:pt x="0" y="0"/>
                </a:moveTo>
                <a:lnTo>
                  <a:pt x="0" y="1381201"/>
                </a:lnTo>
              </a:path>
            </a:pathLst>
          </a:custGeom>
          <a:ln w="10782">
            <a:solidFill>
              <a:srgbClr val="28AC49"/>
            </a:solidFill>
          </a:ln>
        </p:spPr>
        <p:txBody>
          <a:bodyPr wrap="square" lIns="0" tIns="0" rIns="0" bIns="0" rtlCol="0"/>
          <a:lstStyle/>
          <a:p>
            <a:endParaRPr/>
          </a:p>
        </p:txBody>
      </p:sp>
      <p:sp>
        <p:nvSpPr>
          <p:cNvPr id="22" name="object 18">
            <a:extLst>
              <a:ext uri="{FF2B5EF4-FFF2-40B4-BE49-F238E27FC236}">
                <a16:creationId xmlns:a16="http://schemas.microsoft.com/office/drawing/2014/main" id="{0FDE9130-6AC3-6147-A428-5D52B7E46BC3}"/>
              </a:ext>
            </a:extLst>
          </p:cNvPr>
          <p:cNvSpPr txBox="1">
            <a:spLocks noGrp="1"/>
          </p:cNvSpPr>
          <p:nvPr>
            <p:ph type="title" idx="4294967295"/>
          </p:nvPr>
        </p:nvSpPr>
        <p:spPr>
          <a:xfrm>
            <a:off x="738173" y="2013461"/>
            <a:ext cx="5295900" cy="830262"/>
          </a:xfrm>
          <a:prstGeom prst="rect">
            <a:avLst/>
          </a:prstGeom>
        </p:spPr>
        <p:txBody>
          <a:bodyPr vert="horz" wrap="square" lIns="0" tIns="13335" rIns="0" bIns="0" rtlCol="0">
            <a:spAutoFit/>
          </a:bodyPr>
          <a:lstStyle>
            <a:lvl1pPr>
              <a:defRPr sz="4800" b="1"/>
            </a:lvl1pPr>
          </a:lstStyle>
          <a:p>
            <a:pPr marL="12700">
              <a:lnSpc>
                <a:spcPct val="100000"/>
              </a:lnSpc>
              <a:spcBef>
                <a:spcPts val="105"/>
              </a:spcBef>
            </a:pPr>
            <a:r>
              <a:rPr lang="en-GB" sz="5300" spc="-35" dirty="0"/>
              <a:t>Click to edit Master title style</a:t>
            </a:r>
            <a:endParaRPr sz="530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pic>
        <p:nvPicPr>
          <p:cNvPr id="5" name="Picture 4" descr="Diagram&#10;&#10;Description automatically generated">
            <a:extLst>
              <a:ext uri="{FF2B5EF4-FFF2-40B4-BE49-F238E27FC236}">
                <a16:creationId xmlns:a16="http://schemas.microsoft.com/office/drawing/2014/main" id="{DC5D2772-7DAA-7F4D-93D4-5BABD4D37A3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5048" cy="6858000"/>
          </a:xfrm>
          <a:prstGeom prst="rect">
            <a:avLst/>
          </a:prstGeom>
        </p:spPr>
      </p:pic>
      <p:pic>
        <p:nvPicPr>
          <p:cNvPr id="3" name="Picture 2" descr="A logo with text on it&#10;&#10;Description automatically generated">
            <a:extLst>
              <a:ext uri="{FF2B5EF4-FFF2-40B4-BE49-F238E27FC236}">
                <a16:creationId xmlns:a16="http://schemas.microsoft.com/office/drawing/2014/main" id="{69F5E301-1565-40BA-A3C7-A2C579CE8D7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1339" y="248545"/>
            <a:ext cx="2794993" cy="1600133"/>
          </a:xfrm>
          <a:prstGeom prst="rect">
            <a:avLst/>
          </a:prstGeom>
        </p:spPr>
      </p:pic>
      <p:sp>
        <p:nvSpPr>
          <p:cNvPr id="9" name="object 19">
            <a:extLst>
              <a:ext uri="{FF2B5EF4-FFF2-40B4-BE49-F238E27FC236}">
                <a16:creationId xmlns:a16="http://schemas.microsoft.com/office/drawing/2014/main" id="{490E82F7-746D-7643-B940-CEA03326FF3E}"/>
              </a:ext>
            </a:extLst>
          </p:cNvPr>
          <p:cNvSpPr txBox="1"/>
          <p:nvPr userDrawn="1"/>
        </p:nvSpPr>
        <p:spPr>
          <a:xfrm>
            <a:off x="421157" y="6554128"/>
            <a:ext cx="3034030" cy="166712"/>
          </a:xfrm>
          <a:prstGeom prst="rect">
            <a:avLst/>
          </a:prstGeom>
        </p:spPr>
        <p:txBody>
          <a:bodyPr vert="horz" wrap="square" lIns="0" tIns="12700" rIns="0" bIns="0" rtlCol="0">
            <a:spAutoFit/>
          </a:bodyPr>
          <a:lstStyle/>
          <a:p>
            <a:pPr marL="12700">
              <a:lnSpc>
                <a:spcPct val="100000"/>
              </a:lnSpc>
              <a:spcBef>
                <a:spcPts val="100"/>
              </a:spcBef>
            </a:pPr>
            <a:r>
              <a:rPr lang="en-IN" sz="1000" spc="-5" dirty="0">
                <a:solidFill>
                  <a:schemeClr val="tx1">
                    <a:lumMod val="50000"/>
                    <a:lumOff val="50000"/>
                  </a:schemeClr>
                </a:solidFill>
                <a:latin typeface="Arial" panose="020B0604020202020204" pitchFamily="34" charset="0"/>
                <a:cs typeface="Arial" panose="020B0604020202020204" pitchFamily="34" charset="0"/>
              </a:rPr>
              <a:t>Copyright</a:t>
            </a:r>
            <a:r>
              <a:rPr lang="en-IN" sz="1000" spc="-20" dirty="0">
                <a:solidFill>
                  <a:schemeClr val="tx1">
                    <a:lumMod val="50000"/>
                    <a:lumOff val="50000"/>
                  </a:schemeClr>
                </a:solidFill>
                <a:latin typeface="Arial" panose="020B0604020202020204" pitchFamily="34" charset="0"/>
                <a:cs typeface="Arial" panose="020B0604020202020204" pitchFamily="34" charset="0"/>
              </a:rPr>
              <a:t> </a:t>
            </a:r>
            <a:r>
              <a:rPr lang="en-IN" sz="1000" dirty="0">
                <a:solidFill>
                  <a:schemeClr val="tx1">
                    <a:lumMod val="50000"/>
                    <a:lumOff val="50000"/>
                  </a:schemeClr>
                </a:solidFill>
                <a:latin typeface="Arial" panose="020B0604020202020204" pitchFamily="34" charset="0"/>
                <a:cs typeface="Arial" panose="020B0604020202020204" pitchFamily="34" charset="0"/>
              </a:rPr>
              <a:t>©</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spc="-5" dirty="0">
                <a:solidFill>
                  <a:schemeClr val="tx1">
                    <a:lumMod val="50000"/>
                    <a:lumOff val="50000"/>
                  </a:schemeClr>
                </a:solidFill>
                <a:latin typeface="Arial" panose="020B0604020202020204" pitchFamily="34" charset="0"/>
                <a:cs typeface="Arial" panose="020B0604020202020204" pitchFamily="34" charset="0"/>
              </a:rPr>
              <a:t>2026</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dirty="0">
                <a:solidFill>
                  <a:schemeClr val="tx1">
                    <a:lumMod val="50000"/>
                    <a:lumOff val="50000"/>
                  </a:schemeClr>
                </a:solidFill>
                <a:latin typeface="Arial" panose="020B0604020202020204" pitchFamily="34" charset="0"/>
                <a:cs typeface="Arial" panose="020B0604020202020204" pitchFamily="34" charset="0"/>
              </a:rPr>
              <a:t>PureSoftware.</a:t>
            </a:r>
            <a:r>
              <a:rPr lang="en-IN" sz="1000" spc="-65" dirty="0">
                <a:solidFill>
                  <a:schemeClr val="tx1">
                    <a:lumMod val="50000"/>
                    <a:lumOff val="50000"/>
                  </a:schemeClr>
                </a:solidFill>
                <a:latin typeface="Arial" panose="020B0604020202020204" pitchFamily="34" charset="0"/>
                <a:cs typeface="Arial" panose="020B0604020202020204" pitchFamily="34" charset="0"/>
              </a:rPr>
              <a:t> </a:t>
            </a:r>
            <a:r>
              <a:rPr lang="en-IN" sz="1000" dirty="0">
                <a:solidFill>
                  <a:schemeClr val="tx1">
                    <a:lumMod val="50000"/>
                    <a:lumOff val="50000"/>
                  </a:schemeClr>
                </a:solidFill>
                <a:latin typeface="Arial" panose="020B0604020202020204" pitchFamily="34" charset="0"/>
                <a:cs typeface="Arial" panose="020B0604020202020204" pitchFamily="34" charset="0"/>
              </a:rPr>
              <a:t>All</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spc="-5" dirty="0">
                <a:solidFill>
                  <a:schemeClr val="tx1">
                    <a:lumMod val="50000"/>
                    <a:lumOff val="50000"/>
                  </a:schemeClr>
                </a:solidFill>
                <a:latin typeface="Arial" panose="020B0604020202020204" pitchFamily="34" charset="0"/>
                <a:cs typeface="Arial" panose="020B0604020202020204" pitchFamily="34" charset="0"/>
              </a:rPr>
              <a:t>Rights</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spc="-5" dirty="0">
                <a:solidFill>
                  <a:schemeClr val="tx1">
                    <a:lumMod val="50000"/>
                    <a:lumOff val="50000"/>
                  </a:schemeClr>
                </a:solidFill>
                <a:latin typeface="Arial" panose="020B0604020202020204" pitchFamily="34" charset="0"/>
                <a:cs typeface="Arial" panose="020B0604020202020204" pitchFamily="34" charset="0"/>
              </a:rPr>
              <a:t>Reserved.</a:t>
            </a:r>
            <a:endParaRPr lang="en-IN" sz="1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11" name="object 19">
            <a:extLst>
              <a:ext uri="{FF2B5EF4-FFF2-40B4-BE49-F238E27FC236}">
                <a16:creationId xmlns:a16="http://schemas.microsoft.com/office/drawing/2014/main" id="{CCBA0604-D692-3546-8CEC-61F42C04D75F}"/>
              </a:ext>
            </a:extLst>
          </p:cNvPr>
          <p:cNvSpPr txBox="1"/>
          <p:nvPr userDrawn="1"/>
        </p:nvSpPr>
        <p:spPr>
          <a:xfrm>
            <a:off x="8790798" y="6554128"/>
            <a:ext cx="3034030" cy="166712"/>
          </a:xfrm>
          <a:prstGeom prst="rect">
            <a:avLst/>
          </a:prstGeom>
        </p:spPr>
        <p:txBody>
          <a:bodyPr vert="horz" wrap="square" lIns="0" tIns="12700" rIns="0" bIns="0" rtlCol="0">
            <a:spAutoFit/>
          </a:bodyPr>
          <a:lstStyle/>
          <a:p>
            <a:pPr marL="12700" algn="r">
              <a:lnSpc>
                <a:spcPct val="100000"/>
              </a:lnSpc>
              <a:spcBef>
                <a:spcPts val="100"/>
              </a:spcBef>
            </a:pPr>
            <a:r>
              <a:rPr lang="en-IN" sz="1000" spc="-5" dirty="0">
                <a:solidFill>
                  <a:schemeClr val="tx1">
                    <a:lumMod val="50000"/>
                    <a:lumOff val="50000"/>
                  </a:schemeClr>
                </a:solidFill>
                <a:latin typeface="Arial" panose="020B0604020202020204" pitchFamily="34" charset="0"/>
                <a:cs typeface="Arial" panose="020B0604020202020204" pitchFamily="34" charset="0"/>
              </a:rPr>
              <a:t>www.puresoftware.com</a:t>
            </a:r>
            <a:endParaRPr lang="en-IN" sz="1000" dirty="0">
              <a:solidFill>
                <a:schemeClr val="tx1">
                  <a:lumMod val="50000"/>
                  <a:lumOff val="50000"/>
                </a:schemeClr>
              </a:solidFill>
              <a:latin typeface="Arial" panose="020B0604020202020204" pitchFamily="34" charset="0"/>
              <a:cs typeface="Arial" panose="020B0604020202020204" pitchFamily="34" charset="0"/>
            </a:endParaRPr>
          </a:p>
        </p:txBody>
      </p:sp>
      <p:pic>
        <p:nvPicPr>
          <p:cNvPr id="6" name="Picture 5" descr="A red and blue sign with white text&#10;&#10;Description automatically generated">
            <a:extLst>
              <a:ext uri="{FF2B5EF4-FFF2-40B4-BE49-F238E27FC236}">
                <a16:creationId xmlns:a16="http://schemas.microsoft.com/office/drawing/2014/main" id="{296ACC2B-E1DC-ABFE-3EE1-F3FF8114A08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618807" y="-2889"/>
            <a:ext cx="1597201" cy="2723229"/>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Blank">
    <p:spTree>
      <p:nvGrpSpPr>
        <p:cNvPr id="1" name=""/>
        <p:cNvGrpSpPr/>
        <p:nvPr/>
      </p:nvGrpSpPr>
      <p:grpSpPr>
        <a:xfrm>
          <a:off x="0" y="0"/>
          <a:ext cx="0" cy="0"/>
          <a:chOff x="0" y="0"/>
          <a:chExt cx="0" cy="0"/>
        </a:xfrm>
      </p:grpSpPr>
      <p:pic>
        <p:nvPicPr>
          <p:cNvPr id="10" name="Picture 9" descr="A picture containing chart&#10;&#10;Description automatically generated">
            <a:extLst>
              <a:ext uri="{FF2B5EF4-FFF2-40B4-BE49-F238E27FC236}">
                <a16:creationId xmlns:a16="http://schemas.microsoft.com/office/drawing/2014/main" id="{797C7279-C3F9-B540-9E3C-04DF7AC6AEA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object 19">
            <a:extLst>
              <a:ext uri="{FF2B5EF4-FFF2-40B4-BE49-F238E27FC236}">
                <a16:creationId xmlns:a16="http://schemas.microsoft.com/office/drawing/2014/main" id="{490E82F7-746D-7643-B940-CEA03326FF3E}"/>
              </a:ext>
            </a:extLst>
          </p:cNvPr>
          <p:cNvSpPr txBox="1"/>
          <p:nvPr userDrawn="1"/>
        </p:nvSpPr>
        <p:spPr>
          <a:xfrm>
            <a:off x="421157" y="6554128"/>
            <a:ext cx="3034030" cy="166712"/>
          </a:xfrm>
          <a:prstGeom prst="rect">
            <a:avLst/>
          </a:prstGeom>
        </p:spPr>
        <p:txBody>
          <a:bodyPr vert="horz" wrap="square" lIns="0" tIns="12700" rIns="0" bIns="0" rtlCol="0">
            <a:spAutoFit/>
          </a:bodyPr>
          <a:lstStyle/>
          <a:p>
            <a:pPr marL="12700">
              <a:lnSpc>
                <a:spcPct val="100000"/>
              </a:lnSpc>
              <a:spcBef>
                <a:spcPts val="100"/>
              </a:spcBef>
            </a:pPr>
            <a:r>
              <a:rPr lang="en-IN" sz="1000" spc="-5" dirty="0">
                <a:solidFill>
                  <a:schemeClr val="bg1"/>
                </a:solidFill>
                <a:latin typeface="Arial" panose="020B0604020202020204" pitchFamily="34" charset="0"/>
                <a:cs typeface="Arial" panose="020B0604020202020204" pitchFamily="34" charset="0"/>
              </a:rPr>
              <a:t>Copyright</a:t>
            </a:r>
            <a:r>
              <a:rPr lang="en-IN" sz="1000" spc="-20" dirty="0">
                <a:solidFill>
                  <a:schemeClr val="bg1"/>
                </a:solidFill>
                <a:latin typeface="Arial" panose="020B0604020202020204" pitchFamily="34" charset="0"/>
                <a:cs typeface="Arial" panose="020B0604020202020204" pitchFamily="34" charset="0"/>
              </a:rPr>
              <a:t> </a:t>
            </a:r>
            <a:r>
              <a:rPr lang="en-IN" sz="1000" dirty="0">
                <a:solidFill>
                  <a:schemeClr val="bg1"/>
                </a:solidFill>
                <a:latin typeface="Arial" panose="020B0604020202020204" pitchFamily="34" charset="0"/>
                <a:cs typeface="Arial" panose="020B0604020202020204" pitchFamily="34" charset="0"/>
              </a:rPr>
              <a:t>©</a:t>
            </a:r>
            <a:r>
              <a:rPr lang="en-IN" sz="1000" spc="-15" dirty="0">
                <a:solidFill>
                  <a:schemeClr val="bg1"/>
                </a:solidFill>
                <a:latin typeface="Arial" panose="020B0604020202020204" pitchFamily="34" charset="0"/>
                <a:cs typeface="Arial" panose="020B0604020202020204" pitchFamily="34" charset="0"/>
              </a:rPr>
              <a:t> </a:t>
            </a:r>
            <a:r>
              <a:rPr lang="en-IN" sz="1000" spc="-5" dirty="0">
                <a:solidFill>
                  <a:schemeClr val="bg1"/>
                </a:solidFill>
                <a:latin typeface="Arial" panose="020B0604020202020204" pitchFamily="34" charset="0"/>
                <a:cs typeface="Arial" panose="020B0604020202020204" pitchFamily="34" charset="0"/>
              </a:rPr>
              <a:t>2026</a:t>
            </a:r>
            <a:r>
              <a:rPr lang="en-IN" sz="1000" spc="-15" dirty="0">
                <a:solidFill>
                  <a:schemeClr val="bg1"/>
                </a:solidFill>
                <a:latin typeface="Arial" panose="020B0604020202020204" pitchFamily="34" charset="0"/>
                <a:cs typeface="Arial" panose="020B0604020202020204" pitchFamily="34" charset="0"/>
              </a:rPr>
              <a:t> </a:t>
            </a:r>
            <a:r>
              <a:rPr lang="en-IN" sz="1000" dirty="0">
                <a:solidFill>
                  <a:schemeClr val="bg1"/>
                </a:solidFill>
                <a:latin typeface="Arial" panose="020B0604020202020204" pitchFamily="34" charset="0"/>
                <a:cs typeface="Arial" panose="020B0604020202020204" pitchFamily="34" charset="0"/>
              </a:rPr>
              <a:t>PureSoftware.</a:t>
            </a:r>
            <a:r>
              <a:rPr lang="en-IN" sz="1000" spc="-65" dirty="0">
                <a:solidFill>
                  <a:schemeClr val="bg1"/>
                </a:solidFill>
                <a:latin typeface="Arial" panose="020B0604020202020204" pitchFamily="34" charset="0"/>
                <a:cs typeface="Arial" panose="020B0604020202020204" pitchFamily="34" charset="0"/>
              </a:rPr>
              <a:t> </a:t>
            </a:r>
            <a:r>
              <a:rPr lang="en-IN" sz="1000" dirty="0">
                <a:solidFill>
                  <a:schemeClr val="bg1"/>
                </a:solidFill>
                <a:latin typeface="Arial" panose="020B0604020202020204" pitchFamily="34" charset="0"/>
                <a:cs typeface="Arial" panose="020B0604020202020204" pitchFamily="34" charset="0"/>
              </a:rPr>
              <a:t>All</a:t>
            </a:r>
            <a:r>
              <a:rPr lang="en-IN" sz="1000" spc="-15" dirty="0">
                <a:solidFill>
                  <a:schemeClr val="bg1"/>
                </a:solidFill>
                <a:latin typeface="Arial" panose="020B0604020202020204" pitchFamily="34" charset="0"/>
                <a:cs typeface="Arial" panose="020B0604020202020204" pitchFamily="34" charset="0"/>
              </a:rPr>
              <a:t> </a:t>
            </a:r>
            <a:r>
              <a:rPr lang="en-IN" sz="1000" spc="-5" dirty="0">
                <a:solidFill>
                  <a:schemeClr val="bg1"/>
                </a:solidFill>
                <a:latin typeface="Arial" panose="020B0604020202020204" pitchFamily="34" charset="0"/>
                <a:cs typeface="Arial" panose="020B0604020202020204" pitchFamily="34" charset="0"/>
              </a:rPr>
              <a:t>Rights</a:t>
            </a:r>
            <a:r>
              <a:rPr lang="en-IN" sz="1000" spc="-15" dirty="0">
                <a:solidFill>
                  <a:schemeClr val="bg1"/>
                </a:solidFill>
                <a:latin typeface="Arial" panose="020B0604020202020204" pitchFamily="34" charset="0"/>
                <a:cs typeface="Arial" panose="020B0604020202020204" pitchFamily="34" charset="0"/>
              </a:rPr>
              <a:t> </a:t>
            </a:r>
            <a:r>
              <a:rPr lang="en-IN" sz="1000" spc="-5" dirty="0">
                <a:solidFill>
                  <a:schemeClr val="bg1"/>
                </a:solidFill>
                <a:latin typeface="Arial" panose="020B0604020202020204" pitchFamily="34" charset="0"/>
                <a:cs typeface="Arial" panose="020B0604020202020204" pitchFamily="34" charset="0"/>
              </a:rPr>
              <a:t>Reserved.</a:t>
            </a:r>
            <a:endParaRPr lang="en-IN" sz="1000" dirty="0">
              <a:solidFill>
                <a:schemeClr val="bg1"/>
              </a:solidFill>
              <a:latin typeface="Arial" panose="020B0604020202020204" pitchFamily="34" charset="0"/>
              <a:cs typeface="Arial" panose="020B0604020202020204" pitchFamily="34" charset="0"/>
            </a:endParaRPr>
          </a:p>
        </p:txBody>
      </p:sp>
      <p:sp>
        <p:nvSpPr>
          <p:cNvPr id="11" name="object 19">
            <a:extLst>
              <a:ext uri="{FF2B5EF4-FFF2-40B4-BE49-F238E27FC236}">
                <a16:creationId xmlns:a16="http://schemas.microsoft.com/office/drawing/2014/main" id="{CCBA0604-D692-3546-8CEC-61F42C04D75F}"/>
              </a:ext>
            </a:extLst>
          </p:cNvPr>
          <p:cNvSpPr txBox="1"/>
          <p:nvPr userDrawn="1"/>
        </p:nvSpPr>
        <p:spPr>
          <a:xfrm>
            <a:off x="8790798" y="6554128"/>
            <a:ext cx="3034030" cy="166712"/>
          </a:xfrm>
          <a:prstGeom prst="rect">
            <a:avLst/>
          </a:prstGeom>
        </p:spPr>
        <p:txBody>
          <a:bodyPr vert="horz" wrap="square" lIns="0" tIns="12700" rIns="0" bIns="0" rtlCol="0">
            <a:spAutoFit/>
          </a:bodyPr>
          <a:lstStyle/>
          <a:p>
            <a:pPr marL="12700" algn="r">
              <a:lnSpc>
                <a:spcPct val="100000"/>
              </a:lnSpc>
              <a:spcBef>
                <a:spcPts val="100"/>
              </a:spcBef>
            </a:pPr>
            <a:r>
              <a:rPr lang="en-IN" sz="1000" spc="-5" dirty="0">
                <a:solidFill>
                  <a:schemeClr val="bg1"/>
                </a:solidFill>
                <a:latin typeface="Arial" panose="020B0604020202020204" pitchFamily="34" charset="0"/>
                <a:cs typeface="Arial" panose="020B0604020202020204" pitchFamily="34" charset="0"/>
              </a:rPr>
              <a:t>www.puresoftware.com</a:t>
            </a:r>
            <a:endParaRPr lang="en-IN" sz="1000" dirty="0">
              <a:solidFill>
                <a:schemeClr val="bg1"/>
              </a:solidFill>
              <a:latin typeface="Arial" panose="020B0604020202020204" pitchFamily="34" charset="0"/>
              <a:cs typeface="Arial" panose="020B0604020202020204" pitchFamily="34" charset="0"/>
            </a:endParaRPr>
          </a:p>
        </p:txBody>
      </p:sp>
      <p:pic>
        <p:nvPicPr>
          <p:cNvPr id="15" name="Picture 14" descr="A red and blue sign with white text&#10;&#10;Description automatically generated">
            <a:extLst>
              <a:ext uri="{FF2B5EF4-FFF2-40B4-BE49-F238E27FC236}">
                <a16:creationId xmlns:a16="http://schemas.microsoft.com/office/drawing/2014/main" id="{FA228ECF-37C7-8AFC-40C1-44A721A4B55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625160" y="1"/>
            <a:ext cx="1595507" cy="2720340"/>
          </a:xfrm>
          <a:prstGeom prst="rect">
            <a:avLst/>
          </a:prstGeom>
        </p:spPr>
      </p:pic>
      <p:pic>
        <p:nvPicPr>
          <p:cNvPr id="5" name="Picture 4" descr="A logo with text on it&#10;&#10;Description automatically generated">
            <a:extLst>
              <a:ext uri="{FF2B5EF4-FFF2-40B4-BE49-F238E27FC236}">
                <a16:creationId xmlns:a16="http://schemas.microsoft.com/office/drawing/2014/main" id="{B7724898-B98C-89D7-EF31-1E83E5AEE90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77297" y="233313"/>
            <a:ext cx="2831243" cy="1620887"/>
          </a:xfrm>
          <a:prstGeom prst="rect">
            <a:avLst/>
          </a:prstGeom>
        </p:spPr>
      </p:pic>
    </p:spTree>
    <p:extLst>
      <p:ext uri="{BB962C8B-B14F-4D97-AF65-F5344CB8AC3E}">
        <p14:creationId xmlns:p14="http://schemas.microsoft.com/office/powerpoint/2010/main" val="635683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6098" y="420601"/>
            <a:ext cx="9904690" cy="369332"/>
          </a:xfrm>
          <a:prstGeom prst="rect">
            <a:avLst/>
          </a:prstGeom>
        </p:spPr>
        <p:txBody>
          <a:bodyPr/>
          <a:lstStyle>
            <a:lvl1pPr>
              <a:defRPr sz="2400" b="1">
                <a:solidFill>
                  <a:srgbClr val="0070C0"/>
                </a:solidFill>
              </a:defRPr>
            </a:lvl1pPr>
          </a:lstStyle>
          <a:p>
            <a:r>
              <a:rPr lang="en-GB"/>
              <a:t>Click to edit Master title style</a:t>
            </a:r>
            <a:endParaRPr lang="en-IN"/>
          </a:p>
        </p:txBody>
      </p:sp>
      <p:grpSp>
        <p:nvGrpSpPr>
          <p:cNvPr id="8" name="object 12">
            <a:extLst>
              <a:ext uri="{FF2B5EF4-FFF2-40B4-BE49-F238E27FC236}">
                <a16:creationId xmlns:a16="http://schemas.microsoft.com/office/drawing/2014/main" id="{3430FBDA-0A19-4D92-A10A-E4DC286F0251}"/>
              </a:ext>
            </a:extLst>
          </p:cNvPr>
          <p:cNvGrpSpPr/>
          <p:nvPr userDrawn="1"/>
        </p:nvGrpSpPr>
        <p:grpSpPr>
          <a:xfrm>
            <a:off x="-76" y="6808148"/>
            <a:ext cx="12192000" cy="63500"/>
            <a:chOff x="-76" y="6794500"/>
            <a:chExt cx="12192000" cy="63500"/>
          </a:xfrm>
        </p:grpSpPr>
        <p:sp>
          <p:nvSpPr>
            <p:cNvPr id="9" name="object 13">
              <a:extLst>
                <a:ext uri="{FF2B5EF4-FFF2-40B4-BE49-F238E27FC236}">
                  <a16:creationId xmlns:a16="http://schemas.microsoft.com/office/drawing/2014/main" id="{1CCA9630-35D6-4322-8980-9A4C0A0FF416}"/>
                </a:ext>
              </a:extLst>
            </p:cNvPr>
            <p:cNvSpPr/>
            <p:nvPr/>
          </p:nvSpPr>
          <p:spPr>
            <a:xfrm>
              <a:off x="-76" y="6794500"/>
              <a:ext cx="4064000" cy="63500"/>
            </a:xfrm>
            <a:custGeom>
              <a:avLst/>
              <a:gdLst/>
              <a:ahLst/>
              <a:cxnLst/>
              <a:rect l="l" t="t" r="r" b="b"/>
              <a:pathLst>
                <a:path w="4064000" h="63500">
                  <a:moveTo>
                    <a:pt x="4063987" y="0"/>
                  </a:moveTo>
                  <a:lnTo>
                    <a:pt x="0" y="0"/>
                  </a:lnTo>
                  <a:lnTo>
                    <a:pt x="0" y="63500"/>
                  </a:lnTo>
                  <a:lnTo>
                    <a:pt x="4063987" y="63500"/>
                  </a:lnTo>
                  <a:lnTo>
                    <a:pt x="4063987" y="0"/>
                  </a:lnTo>
                  <a:close/>
                </a:path>
              </a:pathLst>
            </a:custGeom>
            <a:solidFill>
              <a:srgbClr val="D32528"/>
            </a:solidFill>
          </p:spPr>
          <p:txBody>
            <a:bodyPr wrap="square" lIns="0" tIns="0" rIns="0" bIns="0" rtlCol="0"/>
            <a:lstStyle/>
            <a:p>
              <a:endParaRPr/>
            </a:p>
          </p:txBody>
        </p:sp>
        <p:sp>
          <p:nvSpPr>
            <p:cNvPr id="10" name="object 14">
              <a:extLst>
                <a:ext uri="{FF2B5EF4-FFF2-40B4-BE49-F238E27FC236}">
                  <a16:creationId xmlns:a16="http://schemas.microsoft.com/office/drawing/2014/main" id="{ED4085E2-E2A4-4C39-91F8-D2C5683F6D3F}"/>
                </a:ext>
              </a:extLst>
            </p:cNvPr>
            <p:cNvSpPr/>
            <p:nvPr/>
          </p:nvSpPr>
          <p:spPr>
            <a:xfrm>
              <a:off x="4063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28AC49"/>
            </a:solidFill>
          </p:spPr>
          <p:txBody>
            <a:bodyPr wrap="square" lIns="0" tIns="0" rIns="0" bIns="0" rtlCol="0"/>
            <a:lstStyle/>
            <a:p>
              <a:endParaRPr/>
            </a:p>
          </p:txBody>
        </p:sp>
        <p:sp>
          <p:nvSpPr>
            <p:cNvPr id="11" name="object 15">
              <a:extLst>
                <a:ext uri="{FF2B5EF4-FFF2-40B4-BE49-F238E27FC236}">
                  <a16:creationId xmlns:a16="http://schemas.microsoft.com/office/drawing/2014/main" id="{E99A22A1-04D0-4A23-B52C-FF445E5A4F2B}"/>
                </a:ext>
              </a:extLst>
            </p:cNvPr>
            <p:cNvSpPr/>
            <p:nvPr/>
          </p:nvSpPr>
          <p:spPr>
            <a:xfrm>
              <a:off x="8127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099AD6"/>
            </a:solidFill>
          </p:spPr>
          <p:txBody>
            <a:bodyPr wrap="square" lIns="0" tIns="0" rIns="0" bIns="0" rtlCol="0"/>
            <a:lstStyle/>
            <a:p>
              <a:endParaRPr/>
            </a:p>
          </p:txBody>
        </p:sp>
      </p:grpSp>
      <p:sp>
        <p:nvSpPr>
          <p:cNvPr id="12" name="object 18">
            <a:extLst>
              <a:ext uri="{FF2B5EF4-FFF2-40B4-BE49-F238E27FC236}">
                <a16:creationId xmlns:a16="http://schemas.microsoft.com/office/drawing/2014/main" id="{EC77B27E-FE55-45B7-BBB8-69902B383D6F}"/>
              </a:ext>
            </a:extLst>
          </p:cNvPr>
          <p:cNvSpPr/>
          <p:nvPr userDrawn="1"/>
        </p:nvSpPr>
        <p:spPr>
          <a:xfrm>
            <a:off x="1" y="1"/>
            <a:ext cx="156116" cy="1338146"/>
          </a:xfrm>
          <a:custGeom>
            <a:avLst/>
            <a:gdLst/>
            <a:ahLst/>
            <a:cxnLst/>
            <a:rect l="l" t="t" r="r" b="b"/>
            <a:pathLst>
              <a:path w="182245" h="1729105">
                <a:moveTo>
                  <a:pt x="182143" y="0"/>
                </a:moveTo>
                <a:lnTo>
                  <a:pt x="0" y="0"/>
                </a:lnTo>
                <a:lnTo>
                  <a:pt x="0" y="1728812"/>
                </a:lnTo>
                <a:lnTo>
                  <a:pt x="182143" y="1728812"/>
                </a:lnTo>
                <a:lnTo>
                  <a:pt x="182143" y="0"/>
                </a:lnTo>
                <a:close/>
              </a:path>
            </a:pathLst>
          </a:custGeom>
          <a:solidFill>
            <a:srgbClr val="0070C0"/>
          </a:solidFill>
        </p:spPr>
        <p:txBody>
          <a:bodyPr wrap="square" lIns="0" tIns="0" rIns="0" bIns="0" rtlCol="0"/>
          <a:lstStyle/>
          <a:p>
            <a:endParaRPr/>
          </a:p>
        </p:txBody>
      </p:sp>
      <p:sp>
        <p:nvSpPr>
          <p:cNvPr id="13" name="Holder 6">
            <a:extLst>
              <a:ext uri="{FF2B5EF4-FFF2-40B4-BE49-F238E27FC236}">
                <a16:creationId xmlns:a16="http://schemas.microsoft.com/office/drawing/2014/main" id="{BFC05900-3D47-BD4D-BA50-E4F51B8CF41F}"/>
              </a:ext>
            </a:extLst>
          </p:cNvPr>
          <p:cNvSpPr>
            <a:spLocks noGrp="1"/>
          </p:cNvSpPr>
          <p:nvPr>
            <p:ph type="sldNum" sz="quarter" idx="7"/>
          </p:nvPr>
        </p:nvSpPr>
        <p:spPr>
          <a:xfrm>
            <a:off x="4720912" y="6560540"/>
            <a:ext cx="2804160" cy="153888"/>
          </a:xfrm>
          <a:prstGeom prst="rect">
            <a:avLst/>
          </a:prstGeom>
        </p:spPr>
        <p:txBody>
          <a:bodyPr wrap="square" lIns="0" tIns="0" rIns="0" bIns="0">
            <a:spAutoFit/>
          </a:bodyPr>
          <a:lstStyle>
            <a:lvl1pPr algn="ctr">
              <a:defRPr sz="1000">
                <a:solidFill>
                  <a:schemeClr val="tx1">
                    <a:tint val="75000"/>
                  </a:schemeClr>
                </a:solidFill>
                <a:latin typeface="Arial" panose="020B0604020202020204" pitchFamily="34" charset="0"/>
                <a:cs typeface="Arial" panose="020B0604020202020204" pitchFamily="34" charset="0"/>
              </a:defRPr>
            </a:lvl1pPr>
          </a:lstStyle>
          <a:p>
            <a:fld id="{B6F15528-21DE-4FAA-801E-634DDDAF4B2B}" type="slidenum">
              <a:rPr lang="en-IN" smtClean="0"/>
              <a:pPr/>
              <a:t>‹#›</a:t>
            </a:fld>
            <a:endParaRPr lang="en-IN"/>
          </a:p>
        </p:txBody>
      </p:sp>
      <p:pic>
        <p:nvPicPr>
          <p:cNvPr id="3" name="Picture 2" descr="A logo with text on it&#10;&#10;Description automatically generated">
            <a:extLst>
              <a:ext uri="{FF2B5EF4-FFF2-40B4-BE49-F238E27FC236}">
                <a16:creationId xmlns:a16="http://schemas.microsoft.com/office/drawing/2014/main" id="{54F05E5E-6879-1889-90D8-A24F717FAC3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02038" y="109889"/>
            <a:ext cx="1451555" cy="831015"/>
          </a:xfrm>
          <a:prstGeom prst="rect">
            <a:avLst/>
          </a:prstGeom>
        </p:spPr>
      </p:pic>
    </p:spTree>
    <p:extLst>
      <p:ext uri="{BB962C8B-B14F-4D97-AF65-F5344CB8AC3E}">
        <p14:creationId xmlns:p14="http://schemas.microsoft.com/office/powerpoint/2010/main" val="3010873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grpSp>
        <p:nvGrpSpPr>
          <p:cNvPr id="8" name="object 12">
            <a:extLst>
              <a:ext uri="{FF2B5EF4-FFF2-40B4-BE49-F238E27FC236}">
                <a16:creationId xmlns:a16="http://schemas.microsoft.com/office/drawing/2014/main" id="{3430FBDA-0A19-4D92-A10A-E4DC286F0251}"/>
              </a:ext>
            </a:extLst>
          </p:cNvPr>
          <p:cNvGrpSpPr/>
          <p:nvPr userDrawn="1"/>
        </p:nvGrpSpPr>
        <p:grpSpPr>
          <a:xfrm>
            <a:off x="-76" y="6808148"/>
            <a:ext cx="12192000" cy="63500"/>
            <a:chOff x="-76" y="6794500"/>
            <a:chExt cx="12192000" cy="63500"/>
          </a:xfrm>
        </p:grpSpPr>
        <p:sp>
          <p:nvSpPr>
            <p:cNvPr id="9" name="object 13">
              <a:extLst>
                <a:ext uri="{FF2B5EF4-FFF2-40B4-BE49-F238E27FC236}">
                  <a16:creationId xmlns:a16="http://schemas.microsoft.com/office/drawing/2014/main" id="{1CCA9630-35D6-4322-8980-9A4C0A0FF416}"/>
                </a:ext>
              </a:extLst>
            </p:cNvPr>
            <p:cNvSpPr/>
            <p:nvPr/>
          </p:nvSpPr>
          <p:spPr>
            <a:xfrm>
              <a:off x="-76" y="6794500"/>
              <a:ext cx="4064000" cy="63500"/>
            </a:xfrm>
            <a:custGeom>
              <a:avLst/>
              <a:gdLst/>
              <a:ahLst/>
              <a:cxnLst/>
              <a:rect l="l" t="t" r="r" b="b"/>
              <a:pathLst>
                <a:path w="4064000" h="63500">
                  <a:moveTo>
                    <a:pt x="4063987" y="0"/>
                  </a:moveTo>
                  <a:lnTo>
                    <a:pt x="0" y="0"/>
                  </a:lnTo>
                  <a:lnTo>
                    <a:pt x="0" y="63500"/>
                  </a:lnTo>
                  <a:lnTo>
                    <a:pt x="4063987" y="63500"/>
                  </a:lnTo>
                  <a:lnTo>
                    <a:pt x="4063987" y="0"/>
                  </a:lnTo>
                  <a:close/>
                </a:path>
              </a:pathLst>
            </a:custGeom>
            <a:solidFill>
              <a:srgbClr val="D32528"/>
            </a:solidFill>
          </p:spPr>
          <p:txBody>
            <a:bodyPr wrap="square" lIns="0" tIns="0" rIns="0" bIns="0" rtlCol="0"/>
            <a:lstStyle/>
            <a:p>
              <a:endParaRPr/>
            </a:p>
          </p:txBody>
        </p:sp>
        <p:sp>
          <p:nvSpPr>
            <p:cNvPr id="10" name="object 14">
              <a:extLst>
                <a:ext uri="{FF2B5EF4-FFF2-40B4-BE49-F238E27FC236}">
                  <a16:creationId xmlns:a16="http://schemas.microsoft.com/office/drawing/2014/main" id="{ED4085E2-E2A4-4C39-91F8-D2C5683F6D3F}"/>
                </a:ext>
              </a:extLst>
            </p:cNvPr>
            <p:cNvSpPr/>
            <p:nvPr/>
          </p:nvSpPr>
          <p:spPr>
            <a:xfrm>
              <a:off x="4063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28AC49"/>
            </a:solidFill>
          </p:spPr>
          <p:txBody>
            <a:bodyPr wrap="square" lIns="0" tIns="0" rIns="0" bIns="0" rtlCol="0"/>
            <a:lstStyle/>
            <a:p>
              <a:endParaRPr/>
            </a:p>
          </p:txBody>
        </p:sp>
        <p:sp>
          <p:nvSpPr>
            <p:cNvPr id="11" name="object 15">
              <a:extLst>
                <a:ext uri="{FF2B5EF4-FFF2-40B4-BE49-F238E27FC236}">
                  <a16:creationId xmlns:a16="http://schemas.microsoft.com/office/drawing/2014/main" id="{E99A22A1-04D0-4A23-B52C-FF445E5A4F2B}"/>
                </a:ext>
              </a:extLst>
            </p:cNvPr>
            <p:cNvSpPr/>
            <p:nvPr/>
          </p:nvSpPr>
          <p:spPr>
            <a:xfrm>
              <a:off x="8127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099AD6"/>
            </a:solidFill>
          </p:spPr>
          <p:txBody>
            <a:bodyPr wrap="square" lIns="0" tIns="0" rIns="0" bIns="0" rtlCol="0"/>
            <a:lstStyle/>
            <a:p>
              <a:endParaRPr/>
            </a:p>
          </p:txBody>
        </p:sp>
      </p:grpSp>
      <p:grpSp>
        <p:nvGrpSpPr>
          <p:cNvPr id="13" name="object 12">
            <a:extLst>
              <a:ext uri="{FF2B5EF4-FFF2-40B4-BE49-F238E27FC236}">
                <a16:creationId xmlns:a16="http://schemas.microsoft.com/office/drawing/2014/main" id="{08FD2BA2-CD64-D44D-A6EF-4D661ACC7124}"/>
              </a:ext>
            </a:extLst>
          </p:cNvPr>
          <p:cNvGrpSpPr/>
          <p:nvPr userDrawn="1"/>
        </p:nvGrpSpPr>
        <p:grpSpPr>
          <a:xfrm>
            <a:off x="-76" y="6806375"/>
            <a:ext cx="12192000" cy="63500"/>
            <a:chOff x="-76" y="6794500"/>
            <a:chExt cx="12192000" cy="63500"/>
          </a:xfrm>
        </p:grpSpPr>
        <p:sp>
          <p:nvSpPr>
            <p:cNvPr id="14" name="object 13">
              <a:extLst>
                <a:ext uri="{FF2B5EF4-FFF2-40B4-BE49-F238E27FC236}">
                  <a16:creationId xmlns:a16="http://schemas.microsoft.com/office/drawing/2014/main" id="{8A472094-7E32-2247-BF37-F7911E9CAEE8}"/>
                </a:ext>
              </a:extLst>
            </p:cNvPr>
            <p:cNvSpPr/>
            <p:nvPr/>
          </p:nvSpPr>
          <p:spPr>
            <a:xfrm>
              <a:off x="-76" y="6794500"/>
              <a:ext cx="4064000" cy="63500"/>
            </a:xfrm>
            <a:custGeom>
              <a:avLst/>
              <a:gdLst/>
              <a:ahLst/>
              <a:cxnLst/>
              <a:rect l="l" t="t" r="r" b="b"/>
              <a:pathLst>
                <a:path w="4064000" h="63500">
                  <a:moveTo>
                    <a:pt x="4063987" y="0"/>
                  </a:moveTo>
                  <a:lnTo>
                    <a:pt x="0" y="0"/>
                  </a:lnTo>
                  <a:lnTo>
                    <a:pt x="0" y="63500"/>
                  </a:lnTo>
                  <a:lnTo>
                    <a:pt x="4063987" y="63500"/>
                  </a:lnTo>
                  <a:lnTo>
                    <a:pt x="4063987" y="0"/>
                  </a:lnTo>
                  <a:close/>
                </a:path>
              </a:pathLst>
            </a:custGeom>
            <a:solidFill>
              <a:srgbClr val="D32528"/>
            </a:solidFill>
          </p:spPr>
          <p:txBody>
            <a:bodyPr wrap="square" lIns="0" tIns="0" rIns="0" bIns="0" rtlCol="0"/>
            <a:lstStyle/>
            <a:p>
              <a:endParaRPr>
                <a:latin typeface="Arial" panose="020B0604020202020204" pitchFamily="34" charset="0"/>
                <a:cs typeface="Arial" panose="020B0604020202020204" pitchFamily="34" charset="0"/>
              </a:endParaRPr>
            </a:p>
          </p:txBody>
        </p:sp>
        <p:sp>
          <p:nvSpPr>
            <p:cNvPr id="15" name="object 14">
              <a:extLst>
                <a:ext uri="{FF2B5EF4-FFF2-40B4-BE49-F238E27FC236}">
                  <a16:creationId xmlns:a16="http://schemas.microsoft.com/office/drawing/2014/main" id="{AC1CB8A9-8D59-5843-AA2D-E8704278002E}"/>
                </a:ext>
              </a:extLst>
            </p:cNvPr>
            <p:cNvSpPr/>
            <p:nvPr/>
          </p:nvSpPr>
          <p:spPr>
            <a:xfrm>
              <a:off x="4063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28AC49"/>
            </a:solidFill>
          </p:spPr>
          <p:txBody>
            <a:bodyPr wrap="square" lIns="0" tIns="0" rIns="0" bIns="0" rtlCol="0"/>
            <a:lstStyle/>
            <a:p>
              <a:endParaRPr>
                <a:latin typeface="Arial" panose="020B0604020202020204" pitchFamily="34" charset="0"/>
                <a:cs typeface="Arial" panose="020B0604020202020204" pitchFamily="34" charset="0"/>
              </a:endParaRPr>
            </a:p>
          </p:txBody>
        </p:sp>
        <p:sp>
          <p:nvSpPr>
            <p:cNvPr id="16" name="object 15">
              <a:extLst>
                <a:ext uri="{FF2B5EF4-FFF2-40B4-BE49-F238E27FC236}">
                  <a16:creationId xmlns:a16="http://schemas.microsoft.com/office/drawing/2014/main" id="{EE3C99D7-C045-F046-AD69-1521411CC6F7}"/>
                </a:ext>
              </a:extLst>
            </p:cNvPr>
            <p:cNvSpPr/>
            <p:nvPr/>
          </p:nvSpPr>
          <p:spPr>
            <a:xfrm>
              <a:off x="8127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099AD6"/>
            </a:solidFill>
          </p:spPr>
          <p:txBody>
            <a:bodyPr wrap="square" lIns="0" tIns="0" rIns="0" bIns="0" rtlCol="0"/>
            <a:lstStyle/>
            <a:p>
              <a:endParaRPr>
                <a:latin typeface="Arial" panose="020B0604020202020204" pitchFamily="34" charset="0"/>
                <a:cs typeface="Arial" panose="020B0604020202020204" pitchFamily="34" charset="0"/>
              </a:endParaRPr>
            </a:p>
          </p:txBody>
        </p:sp>
      </p:grpSp>
      <p:sp>
        <p:nvSpPr>
          <p:cNvPr id="12" name="Holder 6">
            <a:extLst>
              <a:ext uri="{FF2B5EF4-FFF2-40B4-BE49-F238E27FC236}">
                <a16:creationId xmlns:a16="http://schemas.microsoft.com/office/drawing/2014/main" id="{7D81288A-5920-1842-A1CF-8677413C779C}"/>
              </a:ext>
            </a:extLst>
          </p:cNvPr>
          <p:cNvSpPr>
            <a:spLocks noGrp="1"/>
          </p:cNvSpPr>
          <p:nvPr>
            <p:ph type="sldNum" sz="quarter" idx="7"/>
          </p:nvPr>
        </p:nvSpPr>
        <p:spPr>
          <a:xfrm>
            <a:off x="4720912" y="6560540"/>
            <a:ext cx="2804160" cy="153888"/>
          </a:xfrm>
          <a:prstGeom prst="rect">
            <a:avLst/>
          </a:prstGeom>
        </p:spPr>
        <p:txBody>
          <a:bodyPr wrap="square" lIns="0" tIns="0" rIns="0" bIns="0">
            <a:spAutoFit/>
          </a:bodyPr>
          <a:lstStyle>
            <a:lvl1pPr algn="ctr">
              <a:defRPr sz="1000">
                <a:solidFill>
                  <a:schemeClr val="tx1">
                    <a:tint val="75000"/>
                  </a:schemeClr>
                </a:solidFill>
                <a:latin typeface="Arial" panose="020B0604020202020204" pitchFamily="34" charset="0"/>
                <a:cs typeface="Arial" panose="020B0604020202020204" pitchFamily="34" charset="0"/>
              </a:defRPr>
            </a:lvl1pPr>
          </a:lstStyle>
          <a:p>
            <a:fld id="{B6F15528-21DE-4FAA-801E-634DDDAF4B2B}" type="slidenum">
              <a:rPr lang="en-IN" smtClean="0"/>
              <a:pPr/>
              <a:t>‹#›</a:t>
            </a:fld>
            <a:endParaRPr lang="en-IN"/>
          </a:p>
        </p:txBody>
      </p:sp>
      <p:sp>
        <p:nvSpPr>
          <p:cNvPr id="4" name="Title 3">
            <a:extLst>
              <a:ext uri="{FF2B5EF4-FFF2-40B4-BE49-F238E27FC236}">
                <a16:creationId xmlns:a16="http://schemas.microsoft.com/office/drawing/2014/main" id="{8360CFB0-59EE-EE4F-5E41-A6FC48C0691B}"/>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Tree>
    <p:extLst>
      <p:ext uri="{BB962C8B-B14F-4D97-AF65-F5344CB8AC3E}">
        <p14:creationId xmlns:p14="http://schemas.microsoft.com/office/powerpoint/2010/main" val="4051558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grpSp>
        <p:nvGrpSpPr>
          <p:cNvPr id="8" name="object 12">
            <a:extLst>
              <a:ext uri="{FF2B5EF4-FFF2-40B4-BE49-F238E27FC236}">
                <a16:creationId xmlns:a16="http://schemas.microsoft.com/office/drawing/2014/main" id="{3430FBDA-0A19-4D92-A10A-E4DC286F0251}"/>
              </a:ext>
            </a:extLst>
          </p:cNvPr>
          <p:cNvGrpSpPr/>
          <p:nvPr userDrawn="1"/>
        </p:nvGrpSpPr>
        <p:grpSpPr>
          <a:xfrm>
            <a:off x="-76" y="6808148"/>
            <a:ext cx="12192000" cy="63500"/>
            <a:chOff x="-76" y="6794500"/>
            <a:chExt cx="12192000" cy="63500"/>
          </a:xfrm>
        </p:grpSpPr>
        <p:sp>
          <p:nvSpPr>
            <p:cNvPr id="9" name="object 13">
              <a:extLst>
                <a:ext uri="{FF2B5EF4-FFF2-40B4-BE49-F238E27FC236}">
                  <a16:creationId xmlns:a16="http://schemas.microsoft.com/office/drawing/2014/main" id="{1CCA9630-35D6-4322-8980-9A4C0A0FF416}"/>
                </a:ext>
              </a:extLst>
            </p:cNvPr>
            <p:cNvSpPr/>
            <p:nvPr/>
          </p:nvSpPr>
          <p:spPr>
            <a:xfrm>
              <a:off x="-76" y="6794500"/>
              <a:ext cx="4064000" cy="63500"/>
            </a:xfrm>
            <a:custGeom>
              <a:avLst/>
              <a:gdLst/>
              <a:ahLst/>
              <a:cxnLst/>
              <a:rect l="l" t="t" r="r" b="b"/>
              <a:pathLst>
                <a:path w="4064000" h="63500">
                  <a:moveTo>
                    <a:pt x="4063987" y="0"/>
                  </a:moveTo>
                  <a:lnTo>
                    <a:pt x="0" y="0"/>
                  </a:lnTo>
                  <a:lnTo>
                    <a:pt x="0" y="63500"/>
                  </a:lnTo>
                  <a:lnTo>
                    <a:pt x="4063987" y="63500"/>
                  </a:lnTo>
                  <a:lnTo>
                    <a:pt x="4063987" y="0"/>
                  </a:lnTo>
                  <a:close/>
                </a:path>
              </a:pathLst>
            </a:custGeom>
            <a:solidFill>
              <a:srgbClr val="D32528"/>
            </a:solidFill>
          </p:spPr>
          <p:txBody>
            <a:bodyPr wrap="square" lIns="0" tIns="0" rIns="0" bIns="0" rtlCol="0"/>
            <a:lstStyle/>
            <a:p>
              <a:endParaRPr/>
            </a:p>
          </p:txBody>
        </p:sp>
        <p:sp>
          <p:nvSpPr>
            <p:cNvPr id="10" name="object 14">
              <a:extLst>
                <a:ext uri="{FF2B5EF4-FFF2-40B4-BE49-F238E27FC236}">
                  <a16:creationId xmlns:a16="http://schemas.microsoft.com/office/drawing/2014/main" id="{ED4085E2-E2A4-4C39-91F8-D2C5683F6D3F}"/>
                </a:ext>
              </a:extLst>
            </p:cNvPr>
            <p:cNvSpPr/>
            <p:nvPr/>
          </p:nvSpPr>
          <p:spPr>
            <a:xfrm>
              <a:off x="4063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28AC49"/>
            </a:solidFill>
          </p:spPr>
          <p:txBody>
            <a:bodyPr wrap="square" lIns="0" tIns="0" rIns="0" bIns="0" rtlCol="0"/>
            <a:lstStyle/>
            <a:p>
              <a:endParaRPr/>
            </a:p>
          </p:txBody>
        </p:sp>
        <p:sp>
          <p:nvSpPr>
            <p:cNvPr id="11" name="object 15">
              <a:extLst>
                <a:ext uri="{FF2B5EF4-FFF2-40B4-BE49-F238E27FC236}">
                  <a16:creationId xmlns:a16="http://schemas.microsoft.com/office/drawing/2014/main" id="{E99A22A1-04D0-4A23-B52C-FF445E5A4F2B}"/>
                </a:ext>
              </a:extLst>
            </p:cNvPr>
            <p:cNvSpPr/>
            <p:nvPr/>
          </p:nvSpPr>
          <p:spPr>
            <a:xfrm>
              <a:off x="8127771" y="6794500"/>
              <a:ext cx="4064000" cy="63500"/>
            </a:xfrm>
            <a:custGeom>
              <a:avLst/>
              <a:gdLst/>
              <a:ahLst/>
              <a:cxnLst/>
              <a:rect l="l" t="t" r="r" b="b"/>
              <a:pathLst>
                <a:path w="4064000" h="63500">
                  <a:moveTo>
                    <a:pt x="4064000" y="0"/>
                  </a:moveTo>
                  <a:lnTo>
                    <a:pt x="0" y="0"/>
                  </a:lnTo>
                  <a:lnTo>
                    <a:pt x="0" y="63500"/>
                  </a:lnTo>
                  <a:lnTo>
                    <a:pt x="4064000" y="63500"/>
                  </a:lnTo>
                  <a:lnTo>
                    <a:pt x="4064000" y="0"/>
                  </a:lnTo>
                  <a:close/>
                </a:path>
              </a:pathLst>
            </a:custGeom>
            <a:solidFill>
              <a:srgbClr val="099AD6"/>
            </a:solidFill>
          </p:spPr>
          <p:txBody>
            <a:bodyPr wrap="square" lIns="0" tIns="0" rIns="0" bIns="0" rtlCol="0"/>
            <a:lstStyle/>
            <a:p>
              <a:endParaRPr/>
            </a:p>
          </p:txBody>
        </p:sp>
      </p:grpSp>
      <p:pic>
        <p:nvPicPr>
          <p:cNvPr id="2" name="Picture 1" descr="A logo with text on it&#10;&#10;Description automatically generated">
            <a:extLst>
              <a:ext uri="{FF2B5EF4-FFF2-40B4-BE49-F238E27FC236}">
                <a16:creationId xmlns:a16="http://schemas.microsoft.com/office/drawing/2014/main" id="{90D8D56A-8B1F-4A5F-4113-566CB466AD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63771" y="2262363"/>
            <a:ext cx="4075589" cy="2333274"/>
          </a:xfrm>
          <a:prstGeom prst="rect">
            <a:avLst/>
          </a:prstGeom>
        </p:spPr>
      </p:pic>
    </p:spTree>
    <p:extLst>
      <p:ext uri="{BB962C8B-B14F-4D97-AF65-F5344CB8AC3E}">
        <p14:creationId xmlns:p14="http://schemas.microsoft.com/office/powerpoint/2010/main" val="2190762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Holder 6"/>
          <p:cNvSpPr>
            <a:spLocks noGrp="1"/>
          </p:cNvSpPr>
          <p:nvPr>
            <p:ph type="sldNum" sz="quarter" idx="7"/>
          </p:nvPr>
        </p:nvSpPr>
        <p:spPr>
          <a:xfrm>
            <a:off x="4720912" y="6560540"/>
            <a:ext cx="2804160" cy="153888"/>
          </a:xfrm>
          <a:prstGeom prst="rect">
            <a:avLst/>
          </a:prstGeom>
        </p:spPr>
        <p:txBody>
          <a:bodyPr wrap="square" lIns="0" tIns="0" rIns="0" bIns="0">
            <a:spAutoFit/>
          </a:bodyPr>
          <a:lstStyle>
            <a:lvl1pPr algn="ctr">
              <a:defRPr sz="1000">
                <a:solidFill>
                  <a:schemeClr val="tx1">
                    <a:tint val="75000"/>
                  </a:schemeClr>
                </a:solidFill>
                <a:latin typeface="Arial" panose="020B0604020202020204" pitchFamily="34" charset="0"/>
                <a:cs typeface="Arial" panose="020B0604020202020204" pitchFamily="34" charset="0"/>
              </a:defRPr>
            </a:lvl1pPr>
          </a:lstStyle>
          <a:p>
            <a:fld id="{B6F15528-21DE-4FAA-801E-634DDDAF4B2B}" type="slidenum">
              <a:rPr lang="en-IN" smtClean="0"/>
              <a:pPr/>
              <a:t>‹#›</a:t>
            </a:fld>
            <a:endParaRPr lang="en-IN"/>
          </a:p>
        </p:txBody>
      </p:sp>
      <p:sp>
        <p:nvSpPr>
          <p:cNvPr id="7" name="object 19">
            <a:extLst>
              <a:ext uri="{FF2B5EF4-FFF2-40B4-BE49-F238E27FC236}">
                <a16:creationId xmlns:a16="http://schemas.microsoft.com/office/drawing/2014/main" id="{ED13CA9E-7A3A-454A-91A0-7BFC371AC809}"/>
              </a:ext>
            </a:extLst>
          </p:cNvPr>
          <p:cNvSpPr txBox="1"/>
          <p:nvPr userDrawn="1"/>
        </p:nvSpPr>
        <p:spPr>
          <a:xfrm>
            <a:off x="421157" y="6554128"/>
            <a:ext cx="3034030" cy="166712"/>
          </a:xfrm>
          <a:prstGeom prst="rect">
            <a:avLst/>
          </a:prstGeom>
        </p:spPr>
        <p:txBody>
          <a:bodyPr vert="horz" wrap="square" lIns="0" tIns="12700" rIns="0" bIns="0" rtlCol="0">
            <a:spAutoFit/>
          </a:bodyPr>
          <a:lstStyle/>
          <a:p>
            <a:pPr marL="12700">
              <a:lnSpc>
                <a:spcPct val="100000"/>
              </a:lnSpc>
              <a:spcBef>
                <a:spcPts val="100"/>
              </a:spcBef>
            </a:pPr>
            <a:r>
              <a:rPr lang="en-IN" sz="1000" spc="-5" dirty="0">
                <a:solidFill>
                  <a:schemeClr val="tx1">
                    <a:lumMod val="50000"/>
                    <a:lumOff val="50000"/>
                  </a:schemeClr>
                </a:solidFill>
                <a:latin typeface="Arial" panose="020B0604020202020204" pitchFamily="34" charset="0"/>
                <a:cs typeface="Arial" panose="020B0604020202020204" pitchFamily="34" charset="0"/>
              </a:rPr>
              <a:t>Copyright</a:t>
            </a:r>
            <a:r>
              <a:rPr lang="en-IN" sz="1000" spc="-20" dirty="0">
                <a:solidFill>
                  <a:schemeClr val="tx1">
                    <a:lumMod val="50000"/>
                    <a:lumOff val="50000"/>
                  </a:schemeClr>
                </a:solidFill>
                <a:latin typeface="Arial" panose="020B0604020202020204" pitchFamily="34" charset="0"/>
                <a:cs typeface="Arial" panose="020B0604020202020204" pitchFamily="34" charset="0"/>
              </a:rPr>
              <a:t> </a:t>
            </a:r>
            <a:r>
              <a:rPr lang="en-IN" sz="1000" dirty="0">
                <a:solidFill>
                  <a:schemeClr val="tx1">
                    <a:lumMod val="50000"/>
                    <a:lumOff val="50000"/>
                  </a:schemeClr>
                </a:solidFill>
                <a:latin typeface="Arial" panose="020B0604020202020204" pitchFamily="34" charset="0"/>
                <a:cs typeface="Arial" panose="020B0604020202020204" pitchFamily="34" charset="0"/>
              </a:rPr>
              <a:t>©</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spc="-5" dirty="0">
                <a:solidFill>
                  <a:schemeClr val="tx1">
                    <a:lumMod val="50000"/>
                    <a:lumOff val="50000"/>
                  </a:schemeClr>
                </a:solidFill>
                <a:latin typeface="Arial" panose="020B0604020202020204" pitchFamily="34" charset="0"/>
                <a:cs typeface="Arial" panose="020B0604020202020204" pitchFamily="34" charset="0"/>
              </a:rPr>
              <a:t>2026</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dirty="0">
                <a:solidFill>
                  <a:schemeClr val="tx1">
                    <a:lumMod val="50000"/>
                    <a:lumOff val="50000"/>
                  </a:schemeClr>
                </a:solidFill>
                <a:latin typeface="Arial" panose="020B0604020202020204" pitchFamily="34" charset="0"/>
                <a:cs typeface="Arial" panose="020B0604020202020204" pitchFamily="34" charset="0"/>
              </a:rPr>
              <a:t>PureSoftware.</a:t>
            </a:r>
            <a:r>
              <a:rPr lang="en-IN" sz="1000" spc="-65" dirty="0">
                <a:solidFill>
                  <a:schemeClr val="tx1">
                    <a:lumMod val="50000"/>
                    <a:lumOff val="50000"/>
                  </a:schemeClr>
                </a:solidFill>
                <a:latin typeface="Arial" panose="020B0604020202020204" pitchFamily="34" charset="0"/>
                <a:cs typeface="Arial" panose="020B0604020202020204" pitchFamily="34" charset="0"/>
              </a:rPr>
              <a:t> </a:t>
            </a:r>
            <a:r>
              <a:rPr lang="en-IN" sz="1000" dirty="0">
                <a:solidFill>
                  <a:schemeClr val="tx1">
                    <a:lumMod val="50000"/>
                    <a:lumOff val="50000"/>
                  </a:schemeClr>
                </a:solidFill>
                <a:latin typeface="Arial" panose="020B0604020202020204" pitchFamily="34" charset="0"/>
                <a:cs typeface="Arial" panose="020B0604020202020204" pitchFamily="34" charset="0"/>
              </a:rPr>
              <a:t>All</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spc="-5" dirty="0">
                <a:solidFill>
                  <a:schemeClr val="tx1">
                    <a:lumMod val="50000"/>
                    <a:lumOff val="50000"/>
                  </a:schemeClr>
                </a:solidFill>
                <a:latin typeface="Arial" panose="020B0604020202020204" pitchFamily="34" charset="0"/>
                <a:cs typeface="Arial" panose="020B0604020202020204" pitchFamily="34" charset="0"/>
              </a:rPr>
              <a:t>Rights</a:t>
            </a:r>
            <a:r>
              <a:rPr lang="en-IN" sz="1000" spc="-15" dirty="0">
                <a:solidFill>
                  <a:schemeClr val="tx1">
                    <a:lumMod val="50000"/>
                    <a:lumOff val="50000"/>
                  </a:schemeClr>
                </a:solidFill>
                <a:latin typeface="Arial" panose="020B0604020202020204" pitchFamily="34" charset="0"/>
                <a:cs typeface="Arial" panose="020B0604020202020204" pitchFamily="34" charset="0"/>
              </a:rPr>
              <a:t> </a:t>
            </a:r>
            <a:r>
              <a:rPr lang="en-IN" sz="1000" spc="-5" dirty="0">
                <a:solidFill>
                  <a:schemeClr val="tx1">
                    <a:lumMod val="50000"/>
                    <a:lumOff val="50000"/>
                  </a:schemeClr>
                </a:solidFill>
                <a:latin typeface="Arial" panose="020B0604020202020204" pitchFamily="34" charset="0"/>
                <a:cs typeface="Arial" panose="020B0604020202020204" pitchFamily="34" charset="0"/>
              </a:rPr>
              <a:t>Reserved.</a:t>
            </a:r>
            <a:endParaRPr lang="en-IN" sz="1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8" name="object 19">
            <a:extLst>
              <a:ext uri="{FF2B5EF4-FFF2-40B4-BE49-F238E27FC236}">
                <a16:creationId xmlns:a16="http://schemas.microsoft.com/office/drawing/2014/main" id="{64959AA9-45EF-3D43-A143-2A54D899B71E}"/>
              </a:ext>
            </a:extLst>
          </p:cNvPr>
          <p:cNvSpPr txBox="1"/>
          <p:nvPr userDrawn="1"/>
        </p:nvSpPr>
        <p:spPr>
          <a:xfrm>
            <a:off x="8790798" y="6554128"/>
            <a:ext cx="3034030" cy="166712"/>
          </a:xfrm>
          <a:prstGeom prst="rect">
            <a:avLst/>
          </a:prstGeom>
        </p:spPr>
        <p:txBody>
          <a:bodyPr vert="horz" wrap="square" lIns="0" tIns="12700" rIns="0" bIns="0" rtlCol="0">
            <a:spAutoFit/>
          </a:bodyPr>
          <a:lstStyle/>
          <a:p>
            <a:pPr marL="12700" algn="r">
              <a:lnSpc>
                <a:spcPct val="100000"/>
              </a:lnSpc>
              <a:spcBef>
                <a:spcPts val="100"/>
              </a:spcBef>
            </a:pPr>
            <a:r>
              <a:rPr lang="en-IN" sz="1000" spc="-5" dirty="0">
                <a:solidFill>
                  <a:schemeClr val="tx1">
                    <a:lumMod val="50000"/>
                    <a:lumOff val="50000"/>
                  </a:schemeClr>
                </a:solidFill>
                <a:latin typeface="Arial" panose="020B0604020202020204" pitchFamily="34" charset="0"/>
                <a:cs typeface="Arial" panose="020B0604020202020204" pitchFamily="34" charset="0"/>
              </a:rPr>
              <a:t>www.puresoftware.com</a:t>
            </a:r>
            <a:endParaRPr lang="en-IN" sz="1000" dirty="0">
              <a:solidFill>
                <a:schemeClr val="tx1">
                  <a:lumMod val="50000"/>
                  <a:lumOff val="50000"/>
                </a:schemeClr>
              </a:solidFill>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71" r:id="rId6"/>
    <p:sldLayoutId id="2147483668" r:id="rId7"/>
    <p:sldLayoutId id="2147483670" r:id="rId8"/>
    <p:sldLayoutId id="2147483669" r:id="rId9"/>
  </p:sldLayoutIdLst>
  <p:hf sldNum="0" hdr="0" ftr="0" dt="0"/>
  <p:txStyles>
    <p:titleStyle>
      <a:lvl1pPr eaLnBrk="1" hangingPunct="1">
        <a:defRPr>
          <a:latin typeface="Arial" panose="020B0604020202020204" pitchFamily="34" charset="0"/>
          <a:ea typeface="+mj-ea"/>
          <a:cs typeface="Arial" panose="020B0604020202020204" pitchFamily="34" charset="0"/>
        </a:defRPr>
      </a:lvl1pPr>
    </p:titleStyle>
    <p:bodyStyle>
      <a:lvl1pPr marL="0" eaLnBrk="1" hangingPunct="1">
        <a:defRPr>
          <a:latin typeface="Arial" panose="020B0604020202020204" pitchFamily="34" charset="0"/>
          <a:ea typeface="+mn-ea"/>
          <a:cs typeface="Arial" panose="020B0604020202020204" pitchFamily="34" charset="0"/>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 name="object 9">
            <a:extLst>
              <a:ext uri="{FF2B5EF4-FFF2-40B4-BE49-F238E27FC236}">
                <a16:creationId xmlns:a16="http://schemas.microsoft.com/office/drawing/2014/main" id="{9DF4A258-D84A-F847-AABB-782885992FB1}"/>
              </a:ext>
            </a:extLst>
          </p:cNvPr>
          <p:cNvSpPr txBox="1">
            <a:spLocks/>
          </p:cNvSpPr>
          <p:nvPr/>
        </p:nvSpPr>
        <p:spPr>
          <a:xfrm>
            <a:off x="495301" y="3702087"/>
            <a:ext cx="3721698" cy="781624"/>
          </a:xfrm>
          <a:prstGeom prst="rect">
            <a:avLst/>
          </a:prstGeom>
        </p:spPr>
        <p:txBody>
          <a:bodyPr vert="horz" wrap="square" lIns="0" tIns="225425" rIns="0" bIns="0" rtlCol="0">
            <a:spAutoFit/>
          </a:bodyPr>
          <a:lstStyle>
            <a:lvl1pPr>
              <a:defRPr>
                <a:latin typeface="+mj-lt"/>
                <a:ea typeface="+mj-ea"/>
                <a:cs typeface="+mj-cs"/>
              </a:defRPr>
            </a:lvl1pPr>
          </a:lstStyle>
          <a:p>
            <a:pPr marR="5080">
              <a:spcBef>
                <a:spcPts val="1775"/>
              </a:spcBef>
            </a:pPr>
            <a:r>
              <a:rPr lang="en-IN" sz="3600" kern="0" dirty="0">
                <a:solidFill>
                  <a:schemeClr val="tx1">
                    <a:lumMod val="50000"/>
                    <a:lumOff val="50000"/>
                  </a:schemeClr>
                </a:solidFill>
                <a:latin typeface="Arial" panose="020B0604020202020204" pitchFamily="34" charset="0"/>
                <a:cs typeface="Arial" panose="020B0604020202020204" pitchFamily="34" charset="0"/>
              </a:rPr>
              <a:t>Date  </a:t>
            </a:r>
          </a:p>
        </p:txBody>
      </p:sp>
      <p:sp>
        <p:nvSpPr>
          <p:cNvPr id="11" name="object 9">
            <a:extLst>
              <a:ext uri="{FF2B5EF4-FFF2-40B4-BE49-F238E27FC236}">
                <a16:creationId xmlns:a16="http://schemas.microsoft.com/office/drawing/2014/main" id="{509F46CF-E3EE-114C-B875-A4498064B760}"/>
              </a:ext>
            </a:extLst>
          </p:cNvPr>
          <p:cNvSpPr txBox="1">
            <a:spLocks/>
          </p:cNvSpPr>
          <p:nvPr/>
        </p:nvSpPr>
        <p:spPr>
          <a:xfrm>
            <a:off x="495299" y="2945855"/>
            <a:ext cx="5152465" cy="966290"/>
          </a:xfrm>
          <a:prstGeom prst="rect">
            <a:avLst/>
          </a:prstGeom>
        </p:spPr>
        <p:txBody>
          <a:bodyPr vert="horz" wrap="square" lIns="0" tIns="225425" rIns="0" bIns="0" rtlCol="0">
            <a:spAutoFit/>
          </a:bodyPr>
          <a:lstStyle>
            <a:lvl1pPr>
              <a:defRPr>
                <a:latin typeface="+mj-lt"/>
                <a:ea typeface="+mj-ea"/>
                <a:cs typeface="+mj-cs"/>
              </a:defRPr>
            </a:lvl1pPr>
          </a:lstStyle>
          <a:p>
            <a:pPr marR="5080">
              <a:spcBef>
                <a:spcPts val="1775"/>
              </a:spcBef>
            </a:pPr>
            <a:r>
              <a:rPr lang="en-IN" sz="4800" b="1" kern="0" dirty="0">
                <a:solidFill>
                  <a:srgbClr val="0070C0"/>
                </a:solidFill>
                <a:latin typeface="Arial" panose="020B0604020202020204" pitchFamily="34" charset="0"/>
                <a:cs typeface="Arial" panose="020B0604020202020204" pitchFamily="34" charset="0"/>
              </a:rPr>
              <a:t>Presentation Title </a:t>
            </a:r>
          </a:p>
        </p:txBody>
      </p:sp>
    </p:spTree>
    <p:extLst>
      <p:ext uri="{BB962C8B-B14F-4D97-AF65-F5344CB8AC3E}">
        <p14:creationId xmlns:p14="http://schemas.microsoft.com/office/powerpoint/2010/main" val="4192104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9">
            <a:extLst>
              <a:ext uri="{FF2B5EF4-FFF2-40B4-BE49-F238E27FC236}">
                <a16:creationId xmlns:a16="http://schemas.microsoft.com/office/drawing/2014/main" id="{5A03125E-3786-6342-8018-D0A7FB3F9FB1}"/>
              </a:ext>
            </a:extLst>
          </p:cNvPr>
          <p:cNvSpPr txBox="1">
            <a:spLocks/>
          </p:cNvSpPr>
          <p:nvPr/>
        </p:nvSpPr>
        <p:spPr>
          <a:xfrm>
            <a:off x="495301" y="3702087"/>
            <a:ext cx="3721698" cy="781624"/>
          </a:xfrm>
          <a:prstGeom prst="rect">
            <a:avLst/>
          </a:prstGeom>
        </p:spPr>
        <p:txBody>
          <a:bodyPr vert="horz" wrap="square" lIns="0" tIns="225425" rIns="0" bIns="0" rtlCol="0">
            <a:spAutoFit/>
          </a:bodyPr>
          <a:lstStyle>
            <a:lvl1pPr>
              <a:defRPr>
                <a:latin typeface="+mj-lt"/>
                <a:ea typeface="+mj-ea"/>
                <a:cs typeface="+mj-cs"/>
              </a:defRPr>
            </a:lvl1pPr>
          </a:lstStyle>
          <a:p>
            <a:pPr marR="5080">
              <a:spcBef>
                <a:spcPts val="1775"/>
              </a:spcBef>
            </a:pPr>
            <a:r>
              <a:rPr lang="en-IN" sz="3600" kern="0" dirty="0">
                <a:solidFill>
                  <a:srgbClr val="FFC000"/>
                </a:solidFill>
                <a:latin typeface="Arial" panose="020B0604020202020204" pitchFamily="34" charset="0"/>
                <a:cs typeface="Arial" panose="020B0604020202020204" pitchFamily="34" charset="0"/>
              </a:rPr>
              <a:t>Date  </a:t>
            </a:r>
          </a:p>
        </p:txBody>
      </p:sp>
      <p:sp>
        <p:nvSpPr>
          <p:cNvPr id="5" name="object 9">
            <a:extLst>
              <a:ext uri="{FF2B5EF4-FFF2-40B4-BE49-F238E27FC236}">
                <a16:creationId xmlns:a16="http://schemas.microsoft.com/office/drawing/2014/main" id="{0F8240F2-E50A-5945-8C06-51F4435B4725}"/>
              </a:ext>
            </a:extLst>
          </p:cNvPr>
          <p:cNvSpPr txBox="1">
            <a:spLocks/>
          </p:cNvSpPr>
          <p:nvPr/>
        </p:nvSpPr>
        <p:spPr>
          <a:xfrm>
            <a:off x="495299" y="2945855"/>
            <a:ext cx="5152465" cy="966290"/>
          </a:xfrm>
          <a:prstGeom prst="rect">
            <a:avLst/>
          </a:prstGeom>
        </p:spPr>
        <p:txBody>
          <a:bodyPr vert="horz" wrap="square" lIns="0" tIns="225425" rIns="0" bIns="0" rtlCol="0">
            <a:spAutoFit/>
          </a:bodyPr>
          <a:lstStyle>
            <a:lvl1pPr>
              <a:defRPr>
                <a:latin typeface="+mj-lt"/>
                <a:ea typeface="+mj-ea"/>
                <a:cs typeface="+mj-cs"/>
              </a:defRPr>
            </a:lvl1pPr>
          </a:lstStyle>
          <a:p>
            <a:pPr marR="5080">
              <a:spcBef>
                <a:spcPts val="1775"/>
              </a:spcBef>
            </a:pPr>
            <a:r>
              <a:rPr lang="en-IN" sz="4800" b="1" kern="0" dirty="0">
                <a:solidFill>
                  <a:schemeClr val="bg1"/>
                </a:solidFill>
                <a:latin typeface="Arial" panose="020B0604020202020204" pitchFamily="34" charset="0"/>
                <a:cs typeface="Arial" panose="020B0604020202020204" pitchFamily="34" charset="0"/>
              </a:rPr>
              <a:t>Presentation Title </a:t>
            </a:r>
          </a:p>
        </p:txBody>
      </p:sp>
    </p:spTree>
    <p:extLst>
      <p:ext uri="{BB962C8B-B14F-4D97-AF65-F5344CB8AC3E}">
        <p14:creationId xmlns:p14="http://schemas.microsoft.com/office/powerpoint/2010/main" val="385832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D558B-3138-9840-BA1B-B51A41E07E33}"/>
              </a:ext>
            </a:extLst>
          </p:cNvPr>
          <p:cNvSpPr>
            <a:spLocks noGrp="1"/>
          </p:cNvSpPr>
          <p:nvPr>
            <p:ph type="title"/>
          </p:nvPr>
        </p:nvSpPr>
        <p:spPr/>
        <p:txBody>
          <a:bodyPr/>
          <a:lstStyle/>
          <a:p>
            <a:endParaRPr lang="en-US" dirty="0"/>
          </a:p>
        </p:txBody>
      </p:sp>
      <p:sp>
        <p:nvSpPr>
          <p:cNvPr id="3" name="Rectangle 2">
            <a:extLst>
              <a:ext uri="{FF2B5EF4-FFF2-40B4-BE49-F238E27FC236}">
                <a16:creationId xmlns:a16="http://schemas.microsoft.com/office/drawing/2014/main" id="{A5111735-918F-5949-A8D5-E37614729780}"/>
              </a:ext>
            </a:extLst>
          </p:cNvPr>
          <p:cNvSpPr/>
          <p:nvPr/>
        </p:nvSpPr>
        <p:spPr>
          <a:xfrm>
            <a:off x="468189" y="1846761"/>
            <a:ext cx="5627811" cy="467692"/>
          </a:xfrm>
          <a:prstGeom prst="rect">
            <a:avLst/>
          </a:prstGeom>
        </p:spPr>
        <p:txBody>
          <a:bodyPr wrap="square">
            <a:spAutoFit/>
          </a:bodyPr>
          <a:lstStyle/>
          <a:p>
            <a:pPr marL="285750" indent="-285750">
              <a:lnSpc>
                <a:spcPct val="150000"/>
              </a:lnSpc>
              <a:spcAft>
                <a:spcPts val="600"/>
              </a:spcAft>
              <a:buClr>
                <a:srgbClr val="0C6D9A"/>
              </a:buClr>
              <a:buSzPct val="100000"/>
              <a:buFont typeface="Wingdings" pitchFamily="2" charset="2"/>
              <a:buChar char="§"/>
              <a:defRPr/>
            </a:pPr>
            <a:r>
              <a:rPr lang="en-IN" b="1" dirty="0">
                <a:solidFill>
                  <a:prstClr val="black"/>
                </a:solidFill>
                <a:latin typeface="Arial" panose="020B0604020202020204" pitchFamily="34" charset="0"/>
                <a:cs typeface="Arial" panose="020B0604020202020204" pitchFamily="34" charset="0"/>
              </a:rPr>
              <a:t>Click to add subtitle 1</a:t>
            </a:r>
            <a:endParaRPr lang="en-IN" dirty="0">
              <a:solidFill>
                <a:prstClr val="black"/>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BB1357DA-B40B-0D4C-AA6D-003B868466B8}"/>
              </a:ext>
            </a:extLst>
          </p:cNvPr>
          <p:cNvSpPr/>
          <p:nvPr/>
        </p:nvSpPr>
        <p:spPr>
          <a:xfrm>
            <a:off x="468188" y="2392428"/>
            <a:ext cx="2307042" cy="456472"/>
          </a:xfrm>
          <a:prstGeom prst="rect">
            <a:avLst/>
          </a:prstGeom>
        </p:spPr>
        <p:txBody>
          <a:bodyPr wrap="none">
            <a:spAutoFit/>
          </a:bodyPr>
          <a:lstStyle/>
          <a:p>
            <a:pPr marL="285750" lvl="0" indent="-285750">
              <a:lnSpc>
                <a:spcPct val="150000"/>
              </a:lnSpc>
              <a:spcAft>
                <a:spcPts val="600"/>
              </a:spcAft>
              <a:buClr>
                <a:srgbClr val="0C6D9A"/>
              </a:buClr>
              <a:buSzPct val="100000"/>
              <a:buFont typeface="Wingdings" pitchFamily="2" charset="2"/>
              <a:buChar char="§"/>
              <a:defRPr/>
            </a:pPr>
            <a:r>
              <a:rPr lang="en-IN" dirty="0">
                <a:solidFill>
                  <a:prstClr val="black"/>
                </a:solidFill>
                <a:latin typeface="Arial" panose="020B0604020202020204" pitchFamily="34" charset="0"/>
                <a:cs typeface="Arial" panose="020B0604020202020204" pitchFamily="34" charset="0"/>
              </a:rPr>
              <a:t>Click to add text 2</a:t>
            </a:r>
          </a:p>
        </p:txBody>
      </p:sp>
      <p:sp>
        <p:nvSpPr>
          <p:cNvPr id="5" name="Rectangle 4">
            <a:extLst>
              <a:ext uri="{FF2B5EF4-FFF2-40B4-BE49-F238E27FC236}">
                <a16:creationId xmlns:a16="http://schemas.microsoft.com/office/drawing/2014/main" id="{2824410D-590E-9648-99BF-1D9522A0ECF8}"/>
              </a:ext>
            </a:extLst>
          </p:cNvPr>
          <p:cNvSpPr/>
          <p:nvPr/>
        </p:nvSpPr>
        <p:spPr>
          <a:xfrm>
            <a:off x="468189" y="2891315"/>
            <a:ext cx="2448105" cy="456535"/>
          </a:xfrm>
          <a:prstGeom prst="rect">
            <a:avLst/>
          </a:prstGeom>
        </p:spPr>
        <p:txBody>
          <a:bodyPr wrap="square">
            <a:spAutoFit/>
          </a:bodyPr>
          <a:lstStyle/>
          <a:p>
            <a:pPr marL="285750" indent="-285750">
              <a:lnSpc>
                <a:spcPct val="150000"/>
              </a:lnSpc>
              <a:spcAft>
                <a:spcPts val="600"/>
              </a:spcAft>
              <a:buClr>
                <a:srgbClr val="0C6D9A"/>
              </a:buClr>
              <a:buSzPct val="100000"/>
              <a:buFont typeface="Wingdings" pitchFamily="2" charset="2"/>
              <a:buChar char="§"/>
              <a:defRPr/>
            </a:pPr>
            <a:r>
              <a:rPr lang="en-IN" dirty="0">
                <a:solidFill>
                  <a:prstClr val="black"/>
                </a:solidFill>
                <a:latin typeface="Arial" panose="020B0604020202020204" pitchFamily="34" charset="0"/>
                <a:cs typeface="Arial" panose="020B0604020202020204" pitchFamily="34" charset="0"/>
              </a:rPr>
              <a:t>Click to add text 3</a:t>
            </a:r>
            <a:endParaRPr lang="en-IN"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E279AD52-AE1D-0149-A887-E1F579FBE33F}"/>
              </a:ext>
            </a:extLst>
          </p:cNvPr>
          <p:cNvSpPr/>
          <p:nvPr/>
        </p:nvSpPr>
        <p:spPr>
          <a:xfrm>
            <a:off x="543946" y="5479088"/>
            <a:ext cx="5323012" cy="523220"/>
          </a:xfrm>
          <a:prstGeom prst="rect">
            <a:avLst/>
          </a:prstGeom>
        </p:spPr>
        <p:txBody>
          <a:bodyPr wrap="square">
            <a:spAutoFit/>
          </a:bodyPr>
          <a:lstStyle/>
          <a:p>
            <a:pPr>
              <a:spcAft>
                <a:spcPts val="600"/>
              </a:spcAft>
              <a:buClr>
                <a:srgbClr val="0C6D9A"/>
              </a:buClr>
              <a:buSzPct val="100000"/>
              <a:defRPr/>
            </a:pPr>
            <a:r>
              <a:rPr lang="en-US" sz="2800" dirty="0">
                <a:solidFill>
                  <a:schemeClr val="bg1"/>
                </a:solidFill>
                <a:latin typeface="Arial" panose="020B0604020202020204" pitchFamily="34" charset="0"/>
                <a:cs typeface="Arial" panose="020B0604020202020204" pitchFamily="34" charset="0"/>
              </a:rPr>
              <a:t>&gt; 90% </a:t>
            </a:r>
            <a:r>
              <a:rPr lang="en-US" sz="2000" dirty="0">
                <a:solidFill>
                  <a:schemeClr val="bg1"/>
                </a:solidFill>
                <a:latin typeface="Arial" panose="020B0604020202020204" pitchFamily="34" charset="0"/>
                <a:cs typeface="Arial" panose="020B0604020202020204" pitchFamily="34" charset="0"/>
              </a:rPr>
              <a:t>of</a:t>
            </a:r>
            <a:r>
              <a:rPr lang="en-US" sz="2800" dirty="0">
                <a:solidFill>
                  <a:schemeClr val="bg1"/>
                </a:solidFill>
                <a:latin typeface="Arial" panose="020B0604020202020204" pitchFamily="34" charset="0"/>
                <a:cs typeface="Arial" panose="020B0604020202020204" pitchFamily="34" charset="0"/>
              </a:rPr>
              <a:t> our revenue is Digital  </a:t>
            </a:r>
          </a:p>
        </p:txBody>
      </p:sp>
      <p:graphicFrame>
        <p:nvGraphicFramePr>
          <p:cNvPr id="7" name="Chart 6">
            <a:extLst>
              <a:ext uri="{FF2B5EF4-FFF2-40B4-BE49-F238E27FC236}">
                <a16:creationId xmlns:a16="http://schemas.microsoft.com/office/drawing/2014/main" id="{F7058040-159D-D04A-BD04-BE063F11B170}"/>
              </a:ext>
            </a:extLst>
          </p:cNvPr>
          <p:cNvGraphicFramePr/>
          <p:nvPr>
            <p:extLst>
              <p:ext uri="{D42A27DB-BD31-4B8C-83A1-F6EECF244321}">
                <p14:modId xmlns:p14="http://schemas.microsoft.com/office/powerpoint/2010/main" val="1834961297"/>
              </p:ext>
            </p:extLst>
          </p:nvPr>
        </p:nvGraphicFramePr>
        <p:xfrm>
          <a:off x="5200650" y="1203477"/>
          <a:ext cx="6007547" cy="49174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20517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a:extLst>
              <a:ext uri="{FF2B5EF4-FFF2-40B4-BE49-F238E27FC236}">
                <a16:creationId xmlns:a16="http://schemas.microsoft.com/office/drawing/2014/main" id="{DCE96013-0400-CF41-AD10-5C66D02F2C99}"/>
              </a:ext>
            </a:extLst>
          </p:cNvPr>
          <p:cNvSpPr/>
          <p:nvPr/>
        </p:nvSpPr>
        <p:spPr>
          <a:xfrm>
            <a:off x="896802" y="2505670"/>
            <a:ext cx="45719" cy="1729105"/>
          </a:xfrm>
          <a:custGeom>
            <a:avLst/>
            <a:gdLst/>
            <a:ahLst/>
            <a:cxnLst/>
            <a:rect l="l" t="t" r="r" b="b"/>
            <a:pathLst>
              <a:path w="182245" h="1729105">
                <a:moveTo>
                  <a:pt x="182143" y="0"/>
                </a:moveTo>
                <a:lnTo>
                  <a:pt x="0" y="0"/>
                </a:lnTo>
                <a:lnTo>
                  <a:pt x="0" y="1728812"/>
                </a:lnTo>
                <a:lnTo>
                  <a:pt x="182143" y="1728812"/>
                </a:lnTo>
                <a:lnTo>
                  <a:pt x="182143" y="0"/>
                </a:lnTo>
                <a:close/>
              </a:path>
            </a:pathLst>
          </a:custGeom>
          <a:solidFill>
            <a:srgbClr val="0070C0"/>
          </a:solidFill>
        </p:spPr>
        <p:txBody>
          <a:bodyPr wrap="square" lIns="0" tIns="0" rIns="0" bIns="0" rtlCol="0"/>
          <a:lstStyle/>
          <a:p>
            <a:endParaRPr/>
          </a:p>
        </p:txBody>
      </p:sp>
      <p:sp>
        <p:nvSpPr>
          <p:cNvPr id="2" name="Title 1">
            <a:extLst>
              <a:ext uri="{FF2B5EF4-FFF2-40B4-BE49-F238E27FC236}">
                <a16:creationId xmlns:a16="http://schemas.microsoft.com/office/drawing/2014/main" id="{ECBA90E3-5FC5-5342-B257-71FA29CA4800}"/>
              </a:ext>
            </a:extLst>
          </p:cNvPr>
          <p:cNvSpPr>
            <a:spLocks noGrp="1"/>
          </p:cNvSpPr>
          <p:nvPr>
            <p:ph type="title"/>
          </p:nvPr>
        </p:nvSpPr>
        <p:spPr/>
        <p:txBody>
          <a:bodyPr/>
          <a:lstStyle/>
          <a:p>
            <a:r>
              <a:rPr lang="en-US" dirty="0"/>
              <a:t>Separator </a:t>
            </a:r>
          </a:p>
        </p:txBody>
      </p:sp>
    </p:spTree>
    <p:extLst>
      <p:ext uri="{BB962C8B-B14F-4D97-AF65-F5344CB8AC3E}">
        <p14:creationId xmlns:p14="http://schemas.microsoft.com/office/powerpoint/2010/main" val="2968292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A425314-B3E5-BE88-AA91-95A733E4E417}"/>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3014558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4050489"/>
      </p:ext>
    </p:extLst>
  </p:cSld>
  <p:clrMapOvr>
    <a:masterClrMapping/>
  </p:clrMapOvr>
</p:sld>
</file>

<file path=ppt/theme/theme1.xml><?xml version="1.0" encoding="utf-8"?>
<a:theme xmlns:a="http://schemas.openxmlformats.org/drawingml/2006/main" name="Office Theme">
  <a:themeElements>
    <a:clrScheme name="PS Impact Color">
      <a:dk1>
        <a:srgbClr val="000000"/>
      </a:dk1>
      <a:lt1>
        <a:srgbClr val="FFFFFF"/>
      </a:lt1>
      <a:dk2>
        <a:srgbClr val="44546A"/>
      </a:dk2>
      <a:lt2>
        <a:srgbClr val="059AD5"/>
      </a:lt2>
      <a:accent1>
        <a:srgbClr val="F8AE37"/>
      </a:accent1>
      <a:accent2>
        <a:srgbClr val="F6931F"/>
      </a:accent2>
      <a:accent3>
        <a:srgbClr val="EF5821"/>
      </a:accent3>
      <a:accent4>
        <a:srgbClr val="69C149"/>
      </a:accent4>
      <a:accent5>
        <a:srgbClr val="D2135B"/>
      </a:accent5>
      <a:accent6>
        <a:srgbClr val="9D005D"/>
      </a:accent6>
      <a:hlink>
        <a:srgbClr val="1F42B6"/>
      </a:hlink>
      <a:folHlink>
        <a:srgbClr val="059AD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S PowerPoint_2024 (1)" id="{86AA30B0-8A69-F642-8043-0B028B954074}" vid="{BB104A91-9B64-AD47-89AE-C3330C0AA3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TotalTime>
  <Words>37</Words>
  <Application>Microsoft Macintosh PowerPoint</Application>
  <PresentationFormat>Widescreen</PresentationFormat>
  <Paragraphs>15</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Office Theme</vt:lpstr>
      <vt:lpstr>PowerPoint Presentation</vt:lpstr>
      <vt:lpstr>PowerPoint Presentation</vt:lpstr>
      <vt:lpstr>PowerPoint Presentation</vt:lpstr>
      <vt:lpstr>Separator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Shivam Yadav</dc:creator>
  <cp:lastModifiedBy>Shivam Yadav</cp:lastModifiedBy>
  <cp:revision>6</cp:revision>
  <dcterms:created xsi:type="dcterms:W3CDTF">2024-01-11T10:24:12Z</dcterms:created>
  <dcterms:modified xsi:type="dcterms:W3CDTF">2026-01-08T10:01:45Z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2021-08-09T00:00:00Z</vt:filetime>
  </property>
  <property fmtid="{D5CDD505-2E9C-101B-9397-08002B2CF9AE}" pid="3" name="Creator">
    <vt:lpwstr>Adobe Illustrator 24.3 (Macintosh)</vt:lpwstr>
  </property>
  <property fmtid="{D5CDD505-2E9C-101B-9397-08002B2CF9AE}" pid="4" name="LastSaved">
    <vt:filetime>2021-08-09T00:00:00Z</vt:filetime>
  </property>
</Properties>
</file>